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p14="http://schemas.microsoft.com/office/powerpoint/2010/main" xmlns:p15="http://schemas.microsoft.com/office/powerpoint/2012/main" xmlns:r="http://schemas.openxmlformats.org/officeDocument/2006/relationships" xmlns:a="http://schemas.openxmlformats.org/drawingml/2006/main" xmlns:p="http://schemas.openxmlformats.org/presentationml/2006/main" saveSubsetFonts="1">
  <p:sldMasterIdLst>
    <p:sldMasterId id="214748365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71" r:id="rId35"/>
    <p:sldId id="1030" r:id="rId36"/>
    <p:sldId id="313" r:id="rId37"/>
    <p:sldId id="314" r:id="rId38"/>
    <p:sldId id="315" r:id="rId39"/>
    <p:sldId id="1033" r:id="rId40"/>
    <p:sldId id="317" r:id="rId41"/>
    <p:sldId id="318" r:id="rId42"/>
    <p:sldId id="319" r:id="rId43"/>
    <p:sldId id="320" r:id="rId44"/>
    <p:sldId id="321" r:id="rId45"/>
    <p:sldId id="705" r:id="rId46"/>
    <p:sldId id="322" r:id="rId47"/>
    <p:sldId id="323" r:id="rId48"/>
    <p:sldId id="704"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706" r:id="rId73"/>
    <p:sldId id="707" r:id="rId74"/>
    <p:sldId id="708" r:id="rId75"/>
    <p:sldId id="1034" r:id="rId76"/>
    <p:sldId id="710" r:id="rId77"/>
    <p:sldId id="711" r:id="rId78"/>
    <p:sldId id="712" r:id="rId79"/>
    <p:sldId id="713" r:id="rId80"/>
    <p:sldId id="714" r:id="rId81"/>
    <p:sldId id="715" r:id="rId82"/>
    <p:sldId id="716" r:id="rId83"/>
    <p:sldId id="717" r:id="rId84"/>
    <p:sldId id="718" r:id="rId85"/>
    <p:sldId id="719" r:id="rId86"/>
    <p:sldId id="720" r:id="rId87"/>
    <p:sldId id="721" r:id="rId88"/>
    <p:sldId id="722" r:id="rId89"/>
    <p:sldId id="723" r:id="rId90"/>
    <p:sldId id="724" r:id="rId91"/>
    <p:sldId id="725" r:id="rId92"/>
    <p:sldId id="726" r:id="rId93"/>
    <p:sldId id="727" r:id="rId94"/>
    <p:sldId id="728" r:id="rId95"/>
    <p:sldId id="729" r:id="rId96"/>
    <p:sldId id="730" r:id="rId97"/>
    <p:sldId id="731" r:id="rId98"/>
    <p:sldId id="732" r:id="rId99"/>
    <p:sldId id="733" r:id="rId100"/>
    <p:sldId id="734" r:id="rId101"/>
    <p:sldId id="735" r:id="rId102"/>
    <p:sldId id="736" r:id="rId103"/>
    <p:sldId id="737" r:id="rId104"/>
    <p:sldId id="738" r:id="rId105"/>
    <p:sldId id="739" r:id="rId106"/>
    <p:sldId id="740" r:id="rId107"/>
    <p:sldId id="741" r:id="rId108"/>
    <p:sldId id="742" r:id="rId109"/>
    <p:sldId id="743" r:id="rId110"/>
    <p:sldId id="744" r:id="rId111"/>
    <p:sldId id="1035" r:id="rId112"/>
    <p:sldId id="746" r:id="rId113"/>
    <p:sldId id="747" r:id="rId114"/>
    <p:sldId id="748" r:id="rId115"/>
    <p:sldId id="749" r:id="rId116"/>
    <p:sldId id="750" r:id="rId117"/>
    <p:sldId id="751" r:id="rId118"/>
    <p:sldId id="752" r:id="rId119"/>
    <p:sldId id="753" r:id="rId120"/>
    <p:sldId id="754" r:id="rId121"/>
    <p:sldId id="755" r:id="rId122"/>
    <p:sldId id="756" r:id="rId123"/>
    <p:sldId id="757" r:id="rId124"/>
    <p:sldId id="758" r:id="rId125"/>
    <p:sldId id="759" r:id="rId126"/>
    <p:sldId id="760" r:id="rId127"/>
    <p:sldId id="761" r:id="rId128"/>
    <p:sldId id="762" r:id="rId129"/>
    <p:sldId id="763" r:id="rId130"/>
    <p:sldId id="764" r:id="rId131"/>
    <p:sldId id="765" r:id="rId132"/>
    <p:sldId id="766" r:id="rId133"/>
    <p:sldId id="767" r:id="rId134"/>
    <p:sldId id="768" r:id="rId135"/>
    <p:sldId id="769" r:id="rId136"/>
    <p:sldId id="770" r:id="rId137"/>
    <p:sldId id="771" r:id="rId138"/>
    <p:sldId id="772" r:id="rId139"/>
    <p:sldId id="773" r:id="rId140"/>
    <p:sldId id="774" r:id="rId141"/>
    <p:sldId id="775" r:id="rId142"/>
    <p:sldId id="776" r:id="rId143"/>
    <p:sldId id="777" r:id="rId144"/>
    <p:sldId id="778" r:id="rId145"/>
    <p:sldId id="779" r:id="rId146"/>
    <p:sldId id="780" r:id="rId147"/>
    <p:sldId id="1036" r:id="rId148"/>
    <p:sldId id="782" r:id="rId149"/>
    <p:sldId id="783" r:id="rId150"/>
    <p:sldId id="784" r:id="rId151"/>
    <p:sldId id="785" r:id="rId152"/>
    <p:sldId id="786" r:id="rId153"/>
    <p:sldId id="787" r:id="rId154"/>
    <p:sldId id="788" r:id="rId155"/>
    <p:sldId id="789" r:id="rId156"/>
    <p:sldId id="790" r:id="rId157"/>
    <p:sldId id="791" r:id="rId158"/>
    <p:sldId id="792" r:id="rId159"/>
    <p:sldId id="793"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813" r:id="rId180"/>
    <p:sldId id="814" r:id="rId181"/>
    <p:sldId id="815" r:id="rId182"/>
    <p:sldId id="816" r:id="rId183"/>
    <p:sldId id="1037" r:id="rId184"/>
    <p:sldId id="818" r:id="rId185"/>
    <p:sldId id="819" r:id="rId186"/>
    <p:sldId id="820" r:id="rId187"/>
    <p:sldId id="821" r:id="rId188"/>
    <p:sldId id="822" r:id="rId189"/>
    <p:sldId id="823" r:id="rId190"/>
    <p:sldId id="824" r:id="rId191"/>
    <p:sldId id="825" r:id="rId192"/>
    <p:sldId id="826" r:id="rId193"/>
    <p:sldId id="827" r:id="rId194"/>
    <p:sldId id="828" r:id="rId195"/>
    <p:sldId id="829" r:id="rId196"/>
    <p:sldId id="830" r:id="rId197"/>
    <p:sldId id="831" r:id="rId198"/>
    <p:sldId id="832" r:id="rId199"/>
    <p:sldId id="833" r:id="rId200"/>
    <p:sldId id="834" r:id="rId201"/>
    <p:sldId id="835" r:id="rId202"/>
    <p:sldId id="836" r:id="rId203"/>
    <p:sldId id="1038" r:id="rId204"/>
    <p:sldId id="838" r:id="rId205"/>
    <p:sldId id="839" r:id="rId206"/>
    <p:sldId id="840" r:id="rId207"/>
    <p:sldId id="841" r:id="rId208"/>
    <p:sldId id="1039" r:id="rId209"/>
    <p:sldId id="843" r:id="rId210"/>
    <p:sldId id="844" r:id="rId211"/>
    <p:sldId id="845" r:id="rId212"/>
    <p:sldId id="846" r:id="rId213"/>
    <p:sldId id="847" r:id="rId214"/>
    <p:sldId id="848" r:id="rId215"/>
    <p:sldId id="849" r:id="rId216"/>
    <p:sldId id="653" r:id="rId217"/>
    <p:sldId id="654" r:id="rId218"/>
    <p:sldId id="655" r:id="rId219"/>
    <p:sldId id="656" r:id="rId220"/>
    <p:sldId id="657" r:id="rId221"/>
    <p:sldId id="658" r:id="rId222"/>
    <p:sldId id="659" r:id="rId223"/>
    <p:sldId id="660" r:id="rId224"/>
    <p:sldId id="661" r:id="rId225"/>
    <p:sldId id="662" r:id="rId226"/>
    <p:sldId id="663" r:id="rId227"/>
    <p:sldId id="664" r:id="rId228"/>
    <p:sldId id="665" r:id="rId229"/>
    <p:sldId id="666" r:id="rId230"/>
    <p:sldId id="667" r:id="rId231"/>
    <p:sldId id="668" r:id="rId232"/>
    <p:sldId id="1032" r:id="rId233"/>
    <p:sldId id="669" r:id="rId234"/>
    <p:sldId id="670" r:id="rId235"/>
    <p:sldId id="671" r:id="rId236"/>
    <p:sldId id="672" r:id="rId237"/>
    <p:sldId id="673" r:id="rId238"/>
    <p:sldId id="674" r:id="rId239"/>
    <p:sldId id="675" r:id="rId240"/>
    <p:sldId id="676" r:id="rId241"/>
    <p:sldId id="677" r:id="rId242"/>
    <p:sldId id="678" r:id="rId243"/>
  </p:sldIdLst>
  <p:sldSz cx="9144000" cy="5143500" type="screen16x9"/>
  <p:notesSz cx="6858000" cy="9144000"/>
  <p:custDataLst>
    <p:tags r:id="rId2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ère de couverture" id="{E25A41D2-B8BB-480D-A991-CEF4EC996DAC}">
          <p14:sldIdLst>
            <p14:sldId id="256"/>
          </p14:sldIdLst>
        </p14:section>
        <p14:section name="Introduction du document" id="{5A4435A4-E61E-4D41-B91C-DF3E51C416A7}">
          <p14:sldIdLst>
            <p14:sldId id="257"/>
            <p14:sldId id="258"/>
            <p14:sldId id="259"/>
            <p14:sldId id="260"/>
          </p14:sldIdLst>
        </p14:section>
        <p14:section name="Iintroduction du rapport" id="{B9C1D9A9-E2BC-4D16-AD6A-81C95FDCF235}">
          <p14:sldIdLst>
            <p14:sldId id="261"/>
            <p14:sldId id="262"/>
            <p14:sldId id="263"/>
            <p14:sldId id="264"/>
            <p14:sldId id="265"/>
          </p14:sldIdLst>
        </p14:section>
        <p14:section name="Le rapport" id="{B86805D2-963F-48BB-820B-0ED99EAFCCC2}">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 name="Remerciements" id="{E9E6C3C5-438D-4B80-8079-94B463CBA681}">
          <p14:sldIdLst>
            <p14:sldId id="271"/>
          </p14:sldIdLst>
        </p14:section>
        <p14:section name="Rapport detaillé" id="{3F8AE27A-B655-4912-A961-38226ABE7C87}">
          <p14:sldIdLst>
            <p14:sldId id="1030"/>
            <p14:sldId id="313"/>
            <p14:sldId id="314"/>
            <p14:sldId id="315"/>
            <p14:sldId id="1033"/>
            <p14:sldId id="317"/>
            <p14:sldId id="318"/>
            <p14:sldId id="319"/>
            <p14:sldId id="320"/>
            <p14:sldId id="321"/>
            <p14:sldId id="705"/>
            <p14:sldId id="322"/>
            <p14:sldId id="323"/>
            <p14:sldId id="704"/>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706"/>
            <p14:sldId id="707"/>
            <p14:sldId id="708"/>
            <p14:sldId id="1034"/>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103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1036"/>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103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1038"/>
            <p14:sldId id="838"/>
            <p14:sldId id="839"/>
            <p14:sldId id="840"/>
            <p14:sldId id="841"/>
            <p14:sldId id="1039"/>
            <p14:sldId id="843"/>
            <p14:sldId id="844"/>
            <p14:sldId id="845"/>
            <p14:sldId id="846"/>
            <p14:sldId id="847"/>
            <p14:sldId id="848"/>
            <p14:sldId id="849"/>
          </p14:sldIdLst>
        </p14:section>
        <p14:section name="Annexes" id="{22ADD14C-74E8-47F0-8DBA-1725B32BEA8B}">
          <p14:sldIdLst>
            <p14:sldId id="653"/>
            <p14:sldId id="654"/>
            <p14:sldId id="655"/>
            <p14:sldId id="656"/>
            <p14:sldId id="657"/>
            <p14:sldId id="658"/>
            <p14:sldId id="659"/>
            <p14:sldId id="660"/>
            <p14:sldId id="661"/>
            <p14:sldId id="662"/>
            <p14:sldId id="663"/>
            <p14:sldId id="664"/>
            <p14:sldId id="665"/>
            <p14:sldId id="666"/>
            <p14:sldId id="667"/>
            <p14:sldId id="668"/>
            <p14:sldId id="1032"/>
            <p14:sldId id="669"/>
            <p14:sldId id="670"/>
            <p14:sldId id="671"/>
            <p14:sldId id="672"/>
            <p14:sldId id="673"/>
            <p14:sldId id="674"/>
            <p14:sldId id="675"/>
            <p14:sldId id="676"/>
            <p14:sldId id="677"/>
            <p14:sldId id="678"/>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4BB4E6"/>
    <a:srgbClr val="50BE87"/>
    <a:srgbClr val="000000"/>
    <a:srgbClr val="FF7900"/>
    <a:srgbClr val="FFD200"/>
    <a:srgbClr val="A885D8"/>
    <a:srgbClr val="8F8F8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slide" Target="slides/slide177.xml" /><Relationship Id="rId181" Type="http://schemas.openxmlformats.org/officeDocument/2006/relationships/slide" Target="slides/slide178.xml" /><Relationship Id="rId182" Type="http://schemas.openxmlformats.org/officeDocument/2006/relationships/slide" Target="slides/slide179.xml" /><Relationship Id="rId183" Type="http://schemas.openxmlformats.org/officeDocument/2006/relationships/slide" Target="slides/slide180.xml" /><Relationship Id="rId184" Type="http://schemas.openxmlformats.org/officeDocument/2006/relationships/slide" Target="slides/slide181.xml" /><Relationship Id="rId185" Type="http://schemas.openxmlformats.org/officeDocument/2006/relationships/slide" Target="slides/slide182.xml" /><Relationship Id="rId186" Type="http://schemas.openxmlformats.org/officeDocument/2006/relationships/slide" Target="slides/slide183.xml" /><Relationship Id="rId187" Type="http://schemas.openxmlformats.org/officeDocument/2006/relationships/slide" Target="slides/slide184.xml" /><Relationship Id="rId188" Type="http://schemas.openxmlformats.org/officeDocument/2006/relationships/slide" Target="slides/slide185.xml" /><Relationship Id="rId189" Type="http://schemas.openxmlformats.org/officeDocument/2006/relationships/slide" Target="slides/slide186.xml" /><Relationship Id="rId19" Type="http://schemas.openxmlformats.org/officeDocument/2006/relationships/slide" Target="slides/slide16.xml" /><Relationship Id="rId190" Type="http://schemas.openxmlformats.org/officeDocument/2006/relationships/slide" Target="slides/slide187.xml" /><Relationship Id="rId191" Type="http://schemas.openxmlformats.org/officeDocument/2006/relationships/slide" Target="slides/slide188.xml" /><Relationship Id="rId192" Type="http://schemas.openxmlformats.org/officeDocument/2006/relationships/slide" Target="slides/slide189.xml" /><Relationship Id="rId193" Type="http://schemas.openxmlformats.org/officeDocument/2006/relationships/slide" Target="slides/slide190.xml" /><Relationship Id="rId194" Type="http://schemas.openxmlformats.org/officeDocument/2006/relationships/slide" Target="slides/slide191.xml" /><Relationship Id="rId195" Type="http://schemas.openxmlformats.org/officeDocument/2006/relationships/slide" Target="slides/slide192.xml" /><Relationship Id="rId196" Type="http://schemas.openxmlformats.org/officeDocument/2006/relationships/slide" Target="slides/slide193.xml" /><Relationship Id="rId197" Type="http://schemas.openxmlformats.org/officeDocument/2006/relationships/slide" Target="slides/slide194.xml" /><Relationship Id="rId198" Type="http://schemas.openxmlformats.org/officeDocument/2006/relationships/slide" Target="slides/slide195.xml" /><Relationship Id="rId199" Type="http://schemas.openxmlformats.org/officeDocument/2006/relationships/slide" Target="slides/slide196.xml" /><Relationship Id="rId2" Type="http://schemas.openxmlformats.org/officeDocument/2006/relationships/notesMaster" Target="notesMasters/notesMaster1.xml" /><Relationship Id="rId20" Type="http://schemas.openxmlformats.org/officeDocument/2006/relationships/slide" Target="slides/slide17.xml" /><Relationship Id="rId200" Type="http://schemas.openxmlformats.org/officeDocument/2006/relationships/slide" Target="slides/slide197.xml" /><Relationship Id="rId201" Type="http://schemas.openxmlformats.org/officeDocument/2006/relationships/slide" Target="slides/slide198.xml" /><Relationship Id="rId202" Type="http://schemas.openxmlformats.org/officeDocument/2006/relationships/slide" Target="slides/slide199.xml" /><Relationship Id="rId203" Type="http://schemas.openxmlformats.org/officeDocument/2006/relationships/slide" Target="slides/slide200.xml" /><Relationship Id="rId204" Type="http://schemas.openxmlformats.org/officeDocument/2006/relationships/slide" Target="slides/slide201.xml" /><Relationship Id="rId205" Type="http://schemas.openxmlformats.org/officeDocument/2006/relationships/slide" Target="slides/slide202.xml" /><Relationship Id="rId206" Type="http://schemas.openxmlformats.org/officeDocument/2006/relationships/slide" Target="slides/slide203.xml" /><Relationship Id="rId207" Type="http://schemas.openxmlformats.org/officeDocument/2006/relationships/slide" Target="slides/slide204.xml" /><Relationship Id="rId208" Type="http://schemas.openxmlformats.org/officeDocument/2006/relationships/slide" Target="slides/slide205.xml" /><Relationship Id="rId209" Type="http://schemas.openxmlformats.org/officeDocument/2006/relationships/slide" Target="slides/slide206.xml" /><Relationship Id="rId21" Type="http://schemas.openxmlformats.org/officeDocument/2006/relationships/slide" Target="slides/slide18.xml" /><Relationship Id="rId210" Type="http://schemas.openxmlformats.org/officeDocument/2006/relationships/slide" Target="slides/slide207.xml" /><Relationship Id="rId211" Type="http://schemas.openxmlformats.org/officeDocument/2006/relationships/slide" Target="slides/slide208.xml" /><Relationship Id="rId212" Type="http://schemas.openxmlformats.org/officeDocument/2006/relationships/slide" Target="slides/slide209.xml" /><Relationship Id="rId213" Type="http://schemas.openxmlformats.org/officeDocument/2006/relationships/slide" Target="slides/slide210.xml" /><Relationship Id="rId214" Type="http://schemas.openxmlformats.org/officeDocument/2006/relationships/slide" Target="slides/slide211.xml" /><Relationship Id="rId215" Type="http://schemas.openxmlformats.org/officeDocument/2006/relationships/slide" Target="slides/slide212.xml" /><Relationship Id="rId216" Type="http://schemas.openxmlformats.org/officeDocument/2006/relationships/slide" Target="slides/slide213.xml" /><Relationship Id="rId217" Type="http://schemas.openxmlformats.org/officeDocument/2006/relationships/slide" Target="slides/slide214.xml" /><Relationship Id="rId218" Type="http://schemas.openxmlformats.org/officeDocument/2006/relationships/slide" Target="slides/slide215.xml" /><Relationship Id="rId219" Type="http://schemas.openxmlformats.org/officeDocument/2006/relationships/slide" Target="slides/slide216.xml" /><Relationship Id="rId22" Type="http://schemas.openxmlformats.org/officeDocument/2006/relationships/slide" Target="slides/slide19.xml" /><Relationship Id="rId220" Type="http://schemas.openxmlformats.org/officeDocument/2006/relationships/slide" Target="slides/slide217.xml" /><Relationship Id="rId221" Type="http://schemas.openxmlformats.org/officeDocument/2006/relationships/slide" Target="slides/slide218.xml" /><Relationship Id="rId222" Type="http://schemas.openxmlformats.org/officeDocument/2006/relationships/slide" Target="slides/slide219.xml" /><Relationship Id="rId223" Type="http://schemas.openxmlformats.org/officeDocument/2006/relationships/slide" Target="slides/slide220.xml" /><Relationship Id="rId224" Type="http://schemas.openxmlformats.org/officeDocument/2006/relationships/slide" Target="slides/slide221.xml" /><Relationship Id="rId225" Type="http://schemas.openxmlformats.org/officeDocument/2006/relationships/slide" Target="slides/slide222.xml" /><Relationship Id="rId226" Type="http://schemas.openxmlformats.org/officeDocument/2006/relationships/slide" Target="slides/slide223.xml" /><Relationship Id="rId227" Type="http://schemas.openxmlformats.org/officeDocument/2006/relationships/slide" Target="slides/slide224.xml" /><Relationship Id="rId228" Type="http://schemas.openxmlformats.org/officeDocument/2006/relationships/slide" Target="slides/slide225.xml" /><Relationship Id="rId229" Type="http://schemas.openxmlformats.org/officeDocument/2006/relationships/slide" Target="slides/slide226.xml" /><Relationship Id="rId23" Type="http://schemas.openxmlformats.org/officeDocument/2006/relationships/slide" Target="slides/slide20.xml" /><Relationship Id="rId230" Type="http://schemas.openxmlformats.org/officeDocument/2006/relationships/slide" Target="slides/slide227.xml" /><Relationship Id="rId231" Type="http://schemas.openxmlformats.org/officeDocument/2006/relationships/slide" Target="slides/slide228.xml" /><Relationship Id="rId232" Type="http://schemas.openxmlformats.org/officeDocument/2006/relationships/slide" Target="slides/slide229.xml" /><Relationship Id="rId233" Type="http://schemas.openxmlformats.org/officeDocument/2006/relationships/slide" Target="slides/slide230.xml" /><Relationship Id="rId234" Type="http://schemas.openxmlformats.org/officeDocument/2006/relationships/slide" Target="slides/slide231.xml" /><Relationship Id="rId235" Type="http://schemas.openxmlformats.org/officeDocument/2006/relationships/slide" Target="slides/slide232.xml" /><Relationship Id="rId236" Type="http://schemas.openxmlformats.org/officeDocument/2006/relationships/slide" Target="slides/slide233.xml" /><Relationship Id="rId237" Type="http://schemas.openxmlformats.org/officeDocument/2006/relationships/slide" Target="slides/slide234.xml" /><Relationship Id="rId238" Type="http://schemas.openxmlformats.org/officeDocument/2006/relationships/slide" Target="slides/slide235.xml" /><Relationship Id="rId239" Type="http://schemas.openxmlformats.org/officeDocument/2006/relationships/slide" Target="slides/slide236.xml" /><Relationship Id="rId24" Type="http://schemas.openxmlformats.org/officeDocument/2006/relationships/slide" Target="slides/slide21.xml" /><Relationship Id="rId240" Type="http://schemas.openxmlformats.org/officeDocument/2006/relationships/slide" Target="slides/slide237.xml" /><Relationship Id="rId241" Type="http://schemas.openxmlformats.org/officeDocument/2006/relationships/slide" Target="slides/slide238.xml" /><Relationship Id="rId242" Type="http://schemas.openxmlformats.org/officeDocument/2006/relationships/slide" Target="slides/slide239.xml" /><Relationship Id="rId243" Type="http://schemas.openxmlformats.org/officeDocument/2006/relationships/slide" Target="slides/slide240.xml" /><Relationship Id="rId244" Type="http://schemas.openxmlformats.org/officeDocument/2006/relationships/tags" Target="tags/tag1.xml" /><Relationship Id="rId245" Type="http://schemas.openxmlformats.org/officeDocument/2006/relationships/presProps" Target="presProps.xml" /><Relationship Id="rId246" Type="http://schemas.openxmlformats.org/officeDocument/2006/relationships/viewProps" Target="viewProps.xml" /><Relationship Id="rId247" Type="http://schemas.openxmlformats.org/officeDocument/2006/relationships/theme" Target="theme/theme1.xml" /><Relationship Id="rId248" Type="http://schemas.openxmlformats.org/officeDocument/2006/relationships/tableStyles" Target="tableStyles.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t>21/02/2019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t>‹N°›</a:t>
            </a:fld>
            <a:endParaRPr lang="fr-FR"/>
          </a:p>
        </p:txBody>
      </p:sp>
    </p:spTree>
    <p:extLst>
      <p:ext uri="{BB962C8B-B14F-4D97-AF65-F5344CB8AC3E}">
        <p14:creationId xmlns:p14="http://schemas.microsoft.com/office/powerpoint/2010/main" xmlns="" val="1181685902"/>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21/02/2019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p14="http://schemas.microsoft.com/office/powerpoint/2010/main" xmlns=""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230</a:t>
            </a:fld>
            <a:endParaRPr lang="fr-FR"/>
          </a:p>
        </p:txBody>
      </p:sp>
    </p:spTree>
    <p:extLst>
      <p:ext uri="{BB962C8B-B14F-4D97-AF65-F5344CB8AC3E}">
        <p14:creationId xmlns:p14="http://schemas.microsoft.com/office/powerpoint/2010/main" xmlns="" val="1887267651"/>
      </p:ext>
    </p:extLst>
  </p:cSld>
  <p:clrMapOvr>
    <a:masterClrMapping/>
  </p:clrMapOvr>
</p:notes>
</file>

<file path=ppt/notesSlides/notesSlide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240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93</a:t>
            </a:fld>
            <a:endParaRPr lang="fr-FR"/>
          </a:p>
        </p:txBody>
      </p:sp>
    </p:spTree>
    <p:extLst>
      <p:ext uri="{BB962C8B-B14F-4D97-AF65-F5344CB8AC3E}">
        <p14:creationId xmlns:p14="http://schemas.microsoft.com/office/powerpoint/2010/main" xmlns=""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 Target="../slides/slide3.xml" TargetMode="Internal" /><Relationship Id="rId2" Type="http://schemas.openxmlformats.org/officeDocument/2006/relationships/slide" Target="../slides/slide4.xml" TargetMode="Internal" /><Relationship Id="rId3" Type="http://schemas.openxmlformats.org/officeDocument/2006/relationships/slide" Target="../slides/slide5.xml" TargetMode="Internal" /><Relationship Id="rId4" Type="http://schemas.openxmlformats.org/officeDocument/2006/relationships/slide" Target="../slides/slide6.xml" TargetMode="Internal" /><Relationship Id="rId5" Type="http://schemas.openxmlformats.org/officeDocument/2006/relationships/slide" Target="../slides/slide8.xml" TargetMode="Internal" /><Relationship Id="rId6" Type="http://schemas.openxmlformats.org/officeDocument/2006/relationships/slide" Target="../slides/slide10.xml" TargetMode="Internal" /><Relationship Id="rId7"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6.png" /><Relationship Id="rId6" Type="http://schemas.openxmlformats.org/officeDocument/2006/relationships/image" Target="../media/image7.png" /><Relationship Id="rId7"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a:blip r:embed="rId1">
              <a:extLst>
                <a:ext uri="{28A0092B-C50C-407E-A947-70E740481C1C}">
                  <a14:useLocalDpi xmlns:a14="http://schemas.microsoft.com/office/drawing/2010/main" xmlns=""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a:solidFill>
                  <a:schemeClr val="bg1"/>
                </a:solidFill>
              </a:rPr>
              <a:t>Etat des lieux de la couverture mobile Orange</a:t>
            </a: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a:t>Nom du projet [Ville Rue]</a:t>
            </a: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Nom du client</a:t>
            </a:r>
          </a:p>
        </p:txBody>
      </p:sp>
    </p:spTree>
    <p:extLst>
      <p:ext uri="{BB962C8B-B14F-4D97-AF65-F5344CB8AC3E}">
        <p14:creationId xmlns:p14="http://schemas.microsoft.com/office/powerpoint/2010/main" xmlns=""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a:solidFill>
                  <a:schemeClr val="bg2"/>
                </a:solidFill>
                <a:latin typeface="Helvetica 75 Bold" panose="020b0804020202020204" pitchFamily="34" charset="0"/>
                <a:ea typeface="+mj-ea"/>
                <a:cs typeface="+mj-cs"/>
              </a:rPr>
              <a:t>La légende des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p14="http://schemas.microsoft.com/office/powerpoint/2010/main" xmlns=""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82" name="Tableau 181"/>
          <p:cNvGraphicFramePr>
            <a:graphicFrameLocks noGrp="1"/>
          </p:cNvGraphicFramePr>
          <p:nvPr userDrawn="1">
            <p:extLst>
              <p:ext uri="{D42A27DB-BD31-4B8C-83A1-F6EECF244321}">
                <p14:modId xmlns:p14="http://schemas.microsoft.com/office/powerpoint/2010/main" xmlns=""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 ou Nom du Bâtiment si Campus</a:t>
            </a:r>
          </a:p>
        </p:txBody>
      </p:sp>
    </p:spTree>
    <p:extLst>
      <p:ext uri="{BB962C8B-B14F-4D97-AF65-F5344CB8AC3E}">
        <p14:creationId xmlns:p14="http://schemas.microsoft.com/office/powerpoint/2010/main" xmlns=""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a:t>Insérez l’image représentant le niveau de champ voix concaténé 2G et 3G de l’étage concerné</a:t>
            </a: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3G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4G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4G</a:t>
            </a:r>
          </a:p>
        </p:txBody>
      </p:sp>
    </p:spTree>
    <p:extLst>
      <p:ext uri="{BB962C8B-B14F-4D97-AF65-F5344CB8AC3E}">
        <p14:creationId xmlns:p14="http://schemas.microsoft.com/office/powerpoint/2010/main" xmlns=""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848" y="14363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a:t>Insérez l’image représentant les débits descendants</a:t>
            </a: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les débits montants</a:t>
            </a: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a:solidFill>
                  <a:schemeClr val="bg1"/>
                </a:solidFill>
              </a:rPr>
              <a:t>Merci</a:t>
            </a: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xmlns=""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a:t>Cliquez sur l'icône pour ajouter une image</a:t>
            </a:r>
            <a:endParaRPr lang="fr-FR" noProof="0"/>
          </a:p>
        </p:txBody>
      </p:sp>
    </p:spTree>
    <p:extLst>
      <p:ext uri="{BB962C8B-B14F-4D97-AF65-F5344CB8AC3E}">
        <p14:creationId xmlns:p14="http://schemas.microsoft.com/office/powerpoint/2010/main" xmlns="" val="134008920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846876873"/>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34859615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sommaire</a:t>
            </a:r>
          </a:p>
          <a:p>
            <a:endParaRPr lang="fr-FR"/>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a:solidFill>
                  <a:schemeClr val="tx1"/>
                </a:solidFill>
                <a:latin typeface="+mj-lt"/>
                <a:hlinkClick r:id="rId1" action="ppaction://hlinksldjump"/>
              </a:rPr>
              <a:t>La carte d’identité du site</a:t>
            </a:r>
            <a:endParaRPr lang="fr-FR" u="none">
              <a:solidFill>
                <a:schemeClr val="tx1"/>
              </a:solidFill>
              <a:latin typeface="+mj-lt"/>
            </a:endParaRPr>
          </a:p>
          <a:p>
            <a:pPr marL="0" lvl="2" indent="0">
              <a:buNone/>
            </a:pPr>
            <a:r>
              <a:rPr lang="fr-FR" u="none">
                <a:solidFill>
                  <a:schemeClr val="tx1"/>
                </a:solidFill>
                <a:latin typeface="+mj-lt"/>
                <a:hlinkClick r:id="rId2" action="ppaction://hlinksldjump"/>
              </a:rPr>
              <a:t>L’environnement des mesures</a:t>
            </a:r>
            <a:endParaRPr lang="fr-FR" u="none">
              <a:solidFill>
                <a:schemeClr val="tx1"/>
              </a:solidFill>
              <a:latin typeface="+mj-lt"/>
            </a:endParaRPr>
          </a:p>
          <a:p>
            <a:pPr marL="0" lvl="2" indent="0">
              <a:buNone/>
            </a:pPr>
            <a:r>
              <a:rPr lang="fr-FR" u="none">
                <a:solidFill>
                  <a:schemeClr val="tx1"/>
                </a:solidFill>
                <a:latin typeface="+mj-lt"/>
                <a:hlinkClick r:id="rId3" action="ppaction://hlinksldjump"/>
              </a:rPr>
              <a:t>L’analyse synthétique et la conclusion</a:t>
            </a:r>
            <a:endParaRPr lang="fr-FR" u="none">
              <a:solidFill>
                <a:schemeClr val="tx1"/>
              </a:solidFill>
              <a:latin typeface="+mj-lt"/>
            </a:endParaRPr>
          </a:p>
          <a:p>
            <a:pPr marL="0" lvl="2" indent="0">
              <a:buNone/>
            </a:pPr>
            <a:r>
              <a:rPr lang="fr-FR" u="none">
                <a:solidFill>
                  <a:schemeClr val="tx1"/>
                </a:solidFill>
                <a:latin typeface="+mj-lt"/>
                <a:hlinkClick r:id="rId4" action="ppaction://hlinksldjump"/>
              </a:rPr>
              <a:t>Le rapport de mesure</a:t>
            </a:r>
            <a:endParaRPr lang="fr-FR" u="none">
              <a:solidFill>
                <a:schemeClr val="tx1"/>
              </a:solidFill>
              <a:latin typeface="+mj-lt"/>
            </a:endParaRPr>
          </a:p>
          <a:p>
            <a:pPr marL="0" lvl="2" indent="0">
              <a:buNone/>
            </a:pPr>
            <a:r>
              <a:rPr lang="fr-FR" u="none">
                <a:solidFill>
                  <a:schemeClr val="tx1"/>
                </a:solidFill>
                <a:latin typeface="+mj-lt"/>
                <a:hlinkClick r:id="rId5" action="ppaction://hlinksldjump"/>
              </a:rPr>
              <a:t>La légende des mesures du service Voix</a:t>
            </a:r>
            <a:endParaRPr lang="fr-FR" u="none">
              <a:solidFill>
                <a:schemeClr val="tx1"/>
              </a:solidFill>
              <a:latin typeface="+mj-lt"/>
            </a:endParaRPr>
          </a:p>
          <a:p>
            <a:pPr marL="0" lvl="2" indent="0">
              <a:buNone/>
            </a:pPr>
            <a:r>
              <a:rPr lang="fr-FR" u="none">
                <a:solidFill>
                  <a:schemeClr val="tx1"/>
                </a:solidFill>
                <a:latin typeface="+mj-lt"/>
                <a:hlinkClick r:id="rId6" action="ppaction://hlinksldjump"/>
              </a:rPr>
              <a:t>La légende des mesures du service Data</a:t>
            </a:r>
            <a:endParaRPr lang="fr-FR" u="none">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Tree>
    <p:extLst>
      <p:ext uri="{BB962C8B-B14F-4D97-AF65-F5344CB8AC3E}">
        <p14:creationId xmlns:p14="http://schemas.microsoft.com/office/powerpoint/2010/main" xmlns=""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t>21/02/2019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t>‹N°›</a:t>
            </a:fld>
            <a:endParaRPr lang="fr-FR"/>
          </a:p>
        </p:txBody>
      </p:sp>
    </p:spTree>
    <p:extLst>
      <p:ext uri="{BB962C8B-B14F-4D97-AF65-F5344CB8AC3E}">
        <p14:creationId xmlns:p14="http://schemas.microsoft.com/office/powerpoint/2010/main" xmlns="" val="293092858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 carte d’identité du site</a:t>
            </a: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a:t>Indiquez le nom du site/projet client comme en page d’accueil</a:t>
            </a: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a:t>Indiquez le N° et nom de la voie</a:t>
            </a: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code postal</a:t>
            </a: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ville</a:t>
            </a: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date de mesure au format JJ/MM/AAAA</a:t>
            </a: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technicien de mesure</a:t>
            </a: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contact client</a:t>
            </a: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les coordonnées du contact client</a:t>
            </a: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a:latin typeface="+mn-lt"/>
              </a:rPr>
              <a:t>N° et nom de la voie</a:t>
            </a:r>
            <a:endParaRPr lang="fr-FR" sz="120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a:latin typeface="+mn-lt"/>
              </a:rPr>
              <a:t>Ville</a:t>
            </a:r>
            <a:endParaRPr lang="fr-FR" sz="120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a:latin typeface="+mn-lt"/>
              </a:rPr>
              <a:t>Date de réalisation des mesures</a:t>
            </a:r>
            <a:endParaRPr lang="fr-FR" sz="120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a:latin typeface="+mn-lt"/>
              </a:rPr>
              <a:t>Nom du technicien de mesure</a:t>
            </a:r>
            <a:endParaRPr lang="fr-FR" sz="120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a:latin typeface="+mn-lt"/>
              </a:rPr>
              <a:t>Nom du contact client sur site</a:t>
            </a:r>
            <a:endParaRPr lang="fr-FR" sz="120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a:latin typeface="+mn-lt"/>
              </a:rPr>
              <a:t>Coordonnées du contact client sur site</a:t>
            </a:r>
            <a:endParaRPr lang="fr-FR" sz="1200">
              <a:latin typeface="+mn-lt"/>
            </a:endParaRPr>
          </a:p>
        </p:txBody>
      </p:sp>
    </p:spTree>
    <p:extLst>
      <p:ext uri="{BB962C8B-B14F-4D97-AF65-F5344CB8AC3E}">
        <p14:creationId xmlns:p14="http://schemas.microsoft.com/office/powerpoint/2010/main" xmlns=""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L’environnement des mesures</a:t>
            </a: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a:t>Renseignez les étages et/ou zones de prises de mesures, les problèmes rencontrés et toutes informations notable ou utiles en lien avec la prise de mesure.</a:t>
            </a:r>
          </a:p>
        </p:txBody>
      </p:sp>
    </p:spTree>
    <p:extLst>
      <p:ext uri="{BB962C8B-B14F-4D97-AF65-F5344CB8AC3E}">
        <p14:creationId xmlns:p14="http://schemas.microsoft.com/office/powerpoint/2010/main" xmlns=""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L’analyse synthétique et la conclusion</a:t>
            </a: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a:t>Rédigez une analyse synthétique et une conclusion sur le besoin ou non d’un renfort de couverture dédiée.</a:t>
            </a:r>
          </a:p>
        </p:txBody>
      </p:sp>
    </p:spTree>
    <p:extLst>
      <p:ext uri="{BB962C8B-B14F-4D97-AF65-F5344CB8AC3E}">
        <p14:creationId xmlns:p14="http://schemas.microsoft.com/office/powerpoint/2010/main" xmlns=""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a14="http://schemas.microsoft.com/office/drawing/2010/main" xmlns=""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rapport de mesure</a:t>
            </a:r>
          </a:p>
        </p:txBody>
      </p:sp>
      <p:sp>
        <p:nvSpPr>
          <p:cNvPr id="7" name="Espace réservé du contenu 1"/>
          <p:cNvSpPr txBox="1"/>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a:solidFill>
                <a:schemeClr val="tx1"/>
              </a:solidFill>
              <a:latin typeface="Helvetica 75 Bold" panose="020b0804020202020204" pitchFamily="34" charset="0"/>
              <a:ea typeface="+mn-ea"/>
              <a:cs typeface="+mn-cs"/>
            </a:endParaRPr>
          </a:p>
          <a:p>
            <a:pPr marL="0" lvl="2" indent="0">
              <a:buNone/>
            </a:pPr>
            <a:r>
              <a:rPr lang="fr-FR" sz="1400">
                <a:latin typeface="+mj-lt"/>
              </a:rPr>
              <a:t>Les</a:t>
            </a:r>
            <a:r>
              <a:rPr lang="fr-FR" sz="1400" baseline="0">
                <a:latin typeface="+mj-lt"/>
              </a:rPr>
              <a:t> mesures ont été réalisées à l’aide d’un outil de collecte radio de marque et de type:</a:t>
            </a:r>
            <a:endParaRPr lang="fr-FR" sz="1400">
              <a:latin typeface="+mj-lt"/>
            </a:endParaRPr>
          </a:p>
          <a:p>
            <a:pPr marL="180975" lvl="2" indent="-180975">
              <a:buFont typeface="Wingdings" panose="05000000000000000000" pitchFamily="2" charset="2"/>
              <a:buChar char="§"/>
            </a:pPr>
            <a:r>
              <a:rPr lang="fr-FR" sz="140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147731" y="793983"/>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372" y="1857527"/>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80715" y="3790935"/>
            <a:ext cx="757392"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610998" y="4110824"/>
            <a:ext cx="751873" cy="5222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0</a:t>
                      </a:r>
                      <a:r>
                        <a:rPr lang="fr-FR" sz="800" kern="1200" baseline="0">
                          <a:solidFill>
                            <a:schemeClr val="dk1"/>
                          </a:solidFill>
                          <a:latin typeface="+mn-lt"/>
                          <a:ea typeface="+mn-ea"/>
                          <a:cs typeface="+mn-cs"/>
                        </a:rPr>
                        <a:t> et</a:t>
                      </a:r>
                      <a:r>
                        <a:rPr lang="fr-FR" sz="800" kern="120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des mesures du</a:t>
            </a:r>
            <a:r>
              <a:rPr lang="fr-FR" sz="2000" kern="1200" spc="-20" baseline="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p14="http://schemas.microsoft.com/office/powerpoint/2010/main" xmlns=""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18" name="Tableau 117"/>
          <p:cNvGraphicFramePr>
            <a:graphicFrameLocks noGrp="1"/>
          </p:cNvGraphicFramePr>
          <p:nvPr userDrawn="1">
            <p:extLst>
              <p:ext uri="{D42A27DB-BD31-4B8C-83A1-F6EECF244321}">
                <p14:modId xmlns:p14="http://schemas.microsoft.com/office/powerpoint/2010/main" xmlns=""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p14="http://schemas.microsoft.com/office/powerpoint/2010/main" xmlns=""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xmlns=""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55.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1.xml" /><Relationship Id="rId3" Type="http://schemas.openxmlformats.org/officeDocument/2006/relationships/image" Target="../media/image150.png" /><Relationship Id="rId4" Type="http://schemas.openxmlformats.org/officeDocument/2006/relationships/image" Target="../media/image156.png" /><Relationship Id="rId5" Type="http://schemas.openxmlformats.org/officeDocument/2006/relationships/image" Target="../media/image140.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2.xml" /><Relationship Id="rId3" Type="http://schemas.openxmlformats.org/officeDocument/2006/relationships/image" Target="../media/image157.png" /><Relationship Id="rId4" Type="http://schemas.openxmlformats.org/officeDocument/2006/relationships/image" Target="../media/image147.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8.png" /><Relationship Id="rId3" Type="http://schemas.openxmlformats.org/officeDocument/2006/relationships/image" Target="../media/image159.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60.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1.png" /><Relationship Id="rId3" Type="http://schemas.openxmlformats.org/officeDocument/2006/relationships/image" Target="../media/image162.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66.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7.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6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70.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71.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2.png" /><Relationship Id="rId3" Type="http://schemas.openxmlformats.org/officeDocument/2006/relationships/image" Target="../media/image173.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4.png" /><Relationship Id="rId3" Type="http://schemas.openxmlformats.org/officeDocument/2006/relationships/image" Target="../media/image175.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6.png" /><Relationship Id="rId3" Type="http://schemas.openxmlformats.org/officeDocument/2006/relationships/image" Target="../media/image177.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79.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8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20.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3.xml" /><Relationship Id="rId3" Type="http://schemas.openxmlformats.org/officeDocument/2006/relationships/image" Target="../media/image181.png" /><Relationship Id="rId4" Type="http://schemas.openxmlformats.org/officeDocument/2006/relationships/image" Target="../media/image182.png" /><Relationship Id="rId5" Type="http://schemas.openxmlformats.org/officeDocument/2006/relationships/image" Target="../media/image183.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4.xml" /><Relationship Id="rId3" Type="http://schemas.openxmlformats.org/officeDocument/2006/relationships/image" Target="../media/image184.png" /><Relationship Id="rId4" Type="http://schemas.openxmlformats.org/officeDocument/2006/relationships/image" Target="../media/image185.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86.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7.png" /><Relationship Id="rId3" Type="http://schemas.openxmlformats.org/officeDocument/2006/relationships/image" Target="../media/image188.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9.png" /><Relationship Id="rId3" Type="http://schemas.openxmlformats.org/officeDocument/2006/relationships/image" Target="../media/image190.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1.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5.xml" /><Relationship Id="rId3" Type="http://schemas.openxmlformats.org/officeDocument/2006/relationships/image" Target="../media/image188.png" /><Relationship Id="rId4" Type="http://schemas.openxmlformats.org/officeDocument/2006/relationships/image" Target="../media/image187.png" /><Relationship Id="rId5" Type="http://schemas.openxmlformats.org/officeDocument/2006/relationships/image" Target="../media/image192.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 Id="rId3" Type="http://schemas.openxmlformats.org/officeDocument/2006/relationships/image" Target="../media/image22.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6.xml" /><Relationship Id="rId3" Type="http://schemas.openxmlformats.org/officeDocument/2006/relationships/image" Target="../media/image193.png" /><Relationship Id="rId4" Type="http://schemas.openxmlformats.org/officeDocument/2006/relationships/image" Target="../media/image194.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5.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3.png" /><Relationship Id="rId3" Type="http://schemas.openxmlformats.org/officeDocument/2006/relationships/image" Target="../media/image196.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7.png" /><Relationship Id="rId3" Type="http://schemas.openxmlformats.org/officeDocument/2006/relationships/image" Target="../media/image198.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9.png" /><Relationship Id="rId3" Type="http://schemas.openxmlformats.org/officeDocument/2006/relationships/image" Target="../media/image200.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1.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7.xml" /><Relationship Id="rId3" Type="http://schemas.openxmlformats.org/officeDocument/2006/relationships/image" Target="../media/image196.png" /><Relationship Id="rId4" Type="http://schemas.openxmlformats.org/officeDocument/2006/relationships/image" Target="../media/image202.png" /><Relationship Id="rId5" Type="http://schemas.openxmlformats.org/officeDocument/2006/relationships/image" Target="../media/image187.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8.xml" /><Relationship Id="rId3" Type="http://schemas.openxmlformats.org/officeDocument/2006/relationships/image" Target="../media/image203.png" /><Relationship Id="rId4" Type="http://schemas.openxmlformats.org/officeDocument/2006/relationships/image" Target="../media/image20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3.png" /><Relationship Id="rId3" Type="http://schemas.openxmlformats.org/officeDocument/2006/relationships/image" Target="../media/image24.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5.png" /><Relationship Id="rId3" Type="http://schemas.openxmlformats.org/officeDocument/2006/relationships/image" Target="../media/image206.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7.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8.png" /><Relationship Id="rId3" Type="http://schemas.openxmlformats.org/officeDocument/2006/relationships/image" Target="../media/image209.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0.png" /><Relationship Id="rId3" Type="http://schemas.openxmlformats.org/officeDocument/2006/relationships/image" Target="../media/image211.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2.png" /><Relationship Id="rId3" Type="http://schemas.openxmlformats.org/officeDocument/2006/relationships/image" Target="../media/image213.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1.png" /><Relationship Id="rId3" Type="http://schemas.openxmlformats.org/officeDocument/2006/relationships/image" Target="../media/image214.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5.png" /><Relationship Id="rId3" Type="http://schemas.openxmlformats.org/officeDocument/2006/relationships/image" Target="../media/image216.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7.png" /><Relationship Id="rId3" Type="http://schemas.openxmlformats.org/officeDocument/2006/relationships/image" Target="../media/image218.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5.png" /><Relationship Id="rId3" Type="http://schemas.openxmlformats.org/officeDocument/2006/relationships/image" Target="../media/image26.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9.png" /><Relationship Id="rId3" Type="http://schemas.openxmlformats.org/officeDocument/2006/relationships/image" Target="../media/image220.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1.png" /><Relationship Id="rId3" Type="http://schemas.openxmlformats.org/officeDocument/2006/relationships/image" Target="../media/image22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3.png" /><Relationship Id="rId3" Type="http://schemas.openxmlformats.org/officeDocument/2006/relationships/image" Target="../media/image224.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5.png" /><Relationship Id="rId3" Type="http://schemas.openxmlformats.org/officeDocument/2006/relationships/image" Target="../media/image226.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9.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9.xml" /><Relationship Id="rId3" Type="http://schemas.openxmlformats.org/officeDocument/2006/relationships/image" Target="../media/image230.png" /><Relationship Id="rId4" Type="http://schemas.openxmlformats.org/officeDocument/2006/relationships/image" Target="../media/image231.png" /><Relationship Id="rId5" Type="http://schemas.openxmlformats.org/officeDocument/2006/relationships/image" Target="../media/image232.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0.xml" /><Relationship Id="rId3" Type="http://schemas.openxmlformats.org/officeDocument/2006/relationships/image" Target="../media/image233.png" /><Relationship Id="rId4" Type="http://schemas.openxmlformats.org/officeDocument/2006/relationships/image" Target="../media/image234.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35.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7.png" /><Relationship Id="rId3" Type="http://schemas.openxmlformats.org/officeDocument/2006/relationships/image" Target="../media/image28.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6.png" /><Relationship Id="rId3" Type="http://schemas.openxmlformats.org/officeDocument/2006/relationships/image" Target="../media/image237.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8.png" /><Relationship Id="rId3" Type="http://schemas.openxmlformats.org/officeDocument/2006/relationships/image" Target="../media/image239.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0.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1.xml" /><Relationship Id="rId3" Type="http://schemas.openxmlformats.org/officeDocument/2006/relationships/image" Target="../media/image241.png" /><Relationship Id="rId4" Type="http://schemas.openxmlformats.org/officeDocument/2006/relationships/image" Target="../media/image242.png" /><Relationship Id="rId5" Type="http://schemas.openxmlformats.org/officeDocument/2006/relationships/image" Target="../media/image243.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2.xml" /><Relationship Id="rId3" Type="http://schemas.openxmlformats.org/officeDocument/2006/relationships/image" Target="../media/image244.png" /><Relationship Id="rId4" Type="http://schemas.openxmlformats.org/officeDocument/2006/relationships/image" Target="../media/image245.png" /><Relationship Id="rId5" Type="http://schemas.openxmlformats.org/officeDocument/2006/relationships/image" Target="../media/image246.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7.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48.png" /><Relationship Id="rId3" Type="http://schemas.openxmlformats.org/officeDocument/2006/relationships/image" Target="../media/image24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9.png" /><Relationship Id="rId3" Type="http://schemas.openxmlformats.org/officeDocument/2006/relationships/image" Target="../media/image30.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0.png" /><Relationship Id="rId3" Type="http://schemas.openxmlformats.org/officeDocument/2006/relationships/image" Target="../media/image251.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2.png" /><Relationship Id="rId3" Type="http://schemas.openxmlformats.org/officeDocument/2006/relationships/image" Target="../media/image253.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54.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3.xml" /><Relationship Id="rId3" Type="http://schemas.openxmlformats.org/officeDocument/2006/relationships/image" Target="../media/image255.png" /><Relationship Id="rId4" Type="http://schemas.openxmlformats.org/officeDocument/2006/relationships/image" Target="../media/image256.png" /><Relationship Id="rId5" Type="http://schemas.openxmlformats.org/officeDocument/2006/relationships/image" Target="../media/image257.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4.xml" /><Relationship Id="rId3" Type="http://schemas.openxmlformats.org/officeDocument/2006/relationships/image" Target="../media/image258.png" /><Relationship Id="rId4" Type="http://schemas.openxmlformats.org/officeDocument/2006/relationships/image" Target="../media/image259.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0.png" /><Relationship Id="rId3" Type="http://schemas.openxmlformats.org/officeDocument/2006/relationships/image" Target="../media/image261.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62.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1.png" /><Relationship Id="rId3" Type="http://schemas.openxmlformats.org/officeDocument/2006/relationships/image" Target="../media/image32.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3.png" /><Relationship Id="rId3" Type="http://schemas.openxmlformats.org/officeDocument/2006/relationships/image" Target="../media/image264.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6.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7.png" /><Relationship Id="rId3" Type="http://schemas.openxmlformats.org/officeDocument/2006/relationships/image" Target="../media/image268.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9.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0.png" /><Relationship Id="rId3" Type="http://schemas.openxmlformats.org/officeDocument/2006/relationships/image" Target="../media/image271.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2.png" /><Relationship Id="rId3" Type="http://schemas.openxmlformats.org/officeDocument/2006/relationships/image" Target="../media/image273.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4.png" /><Relationship Id="rId3" Type="http://schemas.openxmlformats.org/officeDocument/2006/relationships/image" Target="../media/image275.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6.png" /><Relationship Id="rId3" Type="http://schemas.openxmlformats.org/officeDocument/2006/relationships/image" Target="../media/image277.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8.png" /><Relationship Id="rId3" Type="http://schemas.openxmlformats.org/officeDocument/2006/relationships/image" Target="../media/image279.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0.png" /><Relationship Id="rId3" Type="http://schemas.openxmlformats.org/officeDocument/2006/relationships/image" Target="../media/image281.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33.png" /><Relationship Id="rId3" Type="http://schemas.openxmlformats.org/officeDocument/2006/relationships/image" Target="../media/image34.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2.png" /><Relationship Id="rId3" Type="http://schemas.openxmlformats.org/officeDocument/2006/relationships/image" Target="../media/image283.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4.png" /><Relationship Id="rId3" Type="http://schemas.openxmlformats.org/officeDocument/2006/relationships/image" Target="../media/image285.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5.xml" /><Relationship Id="rId3" Type="http://schemas.openxmlformats.org/officeDocument/2006/relationships/image" Target="../media/image280.png" /><Relationship Id="rId4" Type="http://schemas.openxmlformats.org/officeDocument/2006/relationships/image" Target="../media/image286.png" /><Relationship Id="rId5" Type="http://schemas.openxmlformats.org/officeDocument/2006/relationships/image" Target="../media/image287.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6.xml" /><Relationship Id="rId3" Type="http://schemas.openxmlformats.org/officeDocument/2006/relationships/image" Target="../media/image288.png" /><Relationship Id="rId4" Type="http://schemas.openxmlformats.org/officeDocument/2006/relationships/image" Target="../media/image287.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89.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0.png" /><Relationship Id="rId3" Type="http://schemas.openxmlformats.org/officeDocument/2006/relationships/image" Target="../media/image291.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2.png" /><Relationship Id="rId3" Type="http://schemas.openxmlformats.org/officeDocument/2006/relationships/image" Target="../media/image293.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4.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5.png" /><Relationship Id="rId3" Type="http://schemas.openxmlformats.org/officeDocument/2006/relationships/image" Target="../media/image36.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7.xml" /><Relationship Id="rId3" Type="http://schemas.openxmlformats.org/officeDocument/2006/relationships/image" Target="../media/image295.png" /><Relationship Id="rId4" Type="http://schemas.openxmlformats.org/officeDocument/2006/relationships/image" Target="../media/image291.png" /><Relationship Id="rId5" Type="http://schemas.openxmlformats.org/officeDocument/2006/relationships/image" Target="../media/image296.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8.xml" /><Relationship Id="rId3" Type="http://schemas.openxmlformats.org/officeDocument/2006/relationships/image" Target="../media/image297.png" /><Relationship Id="rId4" Type="http://schemas.openxmlformats.org/officeDocument/2006/relationships/image" Target="../media/image295.png" /><Relationship Id="rId5" Type="http://schemas.openxmlformats.org/officeDocument/2006/relationships/image" Target="../media/image298.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9.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0.png" /><Relationship Id="rId3" Type="http://schemas.openxmlformats.org/officeDocument/2006/relationships/image" Target="../media/image301.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2.png" /><Relationship Id="rId3" Type="http://schemas.openxmlformats.org/officeDocument/2006/relationships/image" Target="../media/image303.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4.png" /><Relationship Id="rId3" Type="http://schemas.openxmlformats.org/officeDocument/2006/relationships/image" Target="../media/image305.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06.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7.png" /><Relationship Id="rId3" Type="http://schemas.openxmlformats.org/officeDocument/2006/relationships/image" Target="../media/image38.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9.xml" /><Relationship Id="rId3" Type="http://schemas.openxmlformats.org/officeDocument/2006/relationships/image" Target="../media/image301.png" /><Relationship Id="rId4" Type="http://schemas.openxmlformats.org/officeDocument/2006/relationships/image" Target="../media/image307.png" /><Relationship Id="rId5" Type="http://schemas.openxmlformats.org/officeDocument/2006/relationships/image" Target="../media/image290.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0.xml" /><Relationship Id="rId3" Type="http://schemas.openxmlformats.org/officeDocument/2006/relationships/image" Target="../media/image308.png" /><Relationship Id="rId4" Type="http://schemas.openxmlformats.org/officeDocument/2006/relationships/image" Target="../media/image295.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9.png" /><Relationship Id="rId3" Type="http://schemas.openxmlformats.org/officeDocument/2006/relationships/image" Target="../media/image310.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11.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1.xml" /><Relationship Id="rId3" Type="http://schemas.openxmlformats.org/officeDocument/2006/relationships/image" Target="../media/image82.png" /><Relationship Id="rId4" Type="http://schemas.openxmlformats.org/officeDocument/2006/relationships/image" Target="../media/image102.png" /><Relationship Id="rId5" Type="http://schemas.openxmlformats.org/officeDocument/2006/relationships/image" Target="../media/image312.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2.xml" /><Relationship Id="rId3" Type="http://schemas.openxmlformats.org/officeDocument/2006/relationships/image" Target="../media/image83.png" /><Relationship Id="rId4" Type="http://schemas.openxmlformats.org/officeDocument/2006/relationships/image" Target="../media/image313.png" /><Relationship Id="rId5" Type="http://schemas.openxmlformats.org/officeDocument/2006/relationships/image" Target="../media/image314.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3.xml" /><Relationship Id="rId3" Type="http://schemas.openxmlformats.org/officeDocument/2006/relationships/image" Target="../media/image85.png" /><Relationship Id="rId4" Type="http://schemas.openxmlformats.org/officeDocument/2006/relationships/image" Target="../media/image315.png" /><Relationship Id="rId5" Type="http://schemas.openxmlformats.org/officeDocument/2006/relationships/image" Target="../media/image316.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4.xml" /><Relationship Id="rId3" Type="http://schemas.openxmlformats.org/officeDocument/2006/relationships/image" Target="../media/image84.png" /><Relationship Id="rId4" Type="http://schemas.openxmlformats.org/officeDocument/2006/relationships/image" Target="../media/image317.png" /><Relationship Id="rId5" Type="http://schemas.openxmlformats.org/officeDocument/2006/relationships/image" Target="../media/image318.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5.xml" /><Relationship Id="rId3" Type="http://schemas.openxmlformats.org/officeDocument/2006/relationships/image" Target="../media/image86.png" /><Relationship Id="rId4" Type="http://schemas.openxmlformats.org/officeDocument/2006/relationships/image" Target="../media/image319.png" /><Relationship Id="rId5" Type="http://schemas.openxmlformats.org/officeDocument/2006/relationships/image" Target="../media/image320.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9.png" /><Relationship Id="rId3" Type="http://schemas.openxmlformats.org/officeDocument/2006/relationships/image" Target="../media/image40.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6.xml" /><Relationship Id="rId3" Type="http://schemas.openxmlformats.org/officeDocument/2006/relationships/image" Target="../media/image134.png" /><Relationship Id="rId4" Type="http://schemas.openxmlformats.org/officeDocument/2006/relationships/image" Target="../media/image150.png" /><Relationship Id="rId5" Type="http://schemas.openxmlformats.org/officeDocument/2006/relationships/image" Target="../media/image321.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7.xml" /><Relationship Id="rId3" Type="http://schemas.openxmlformats.org/officeDocument/2006/relationships/image" Target="../media/image135.png" /><Relationship Id="rId4" Type="http://schemas.openxmlformats.org/officeDocument/2006/relationships/image" Target="../media/image322.png" /><Relationship Id="rId5" Type="http://schemas.openxmlformats.org/officeDocument/2006/relationships/image" Target="../media/image118.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8.xml" /><Relationship Id="rId3" Type="http://schemas.openxmlformats.org/officeDocument/2006/relationships/image" Target="../media/image137.png" /><Relationship Id="rId4" Type="http://schemas.openxmlformats.org/officeDocument/2006/relationships/image" Target="../media/image323.png" /><Relationship Id="rId5" Type="http://schemas.openxmlformats.org/officeDocument/2006/relationships/image" Target="../media/image324.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9.xml" /><Relationship Id="rId3" Type="http://schemas.openxmlformats.org/officeDocument/2006/relationships/image" Target="../media/image136.png" /><Relationship Id="rId4" Type="http://schemas.openxmlformats.org/officeDocument/2006/relationships/image" Target="../media/image325.png" /><Relationship Id="rId5" Type="http://schemas.openxmlformats.org/officeDocument/2006/relationships/image" Target="../media/image326.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0.xml" /><Relationship Id="rId3" Type="http://schemas.openxmlformats.org/officeDocument/2006/relationships/image" Target="../media/image138.png" /><Relationship Id="rId4" Type="http://schemas.openxmlformats.org/officeDocument/2006/relationships/image" Target="../media/image327.png" /><Relationship Id="rId5" Type="http://schemas.openxmlformats.org/officeDocument/2006/relationships/image" Target="../media/image328.pn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1.xml" /><Relationship Id="rId3" Type="http://schemas.openxmlformats.org/officeDocument/2006/relationships/image" Target="../media/image181.png" /><Relationship Id="rId4" Type="http://schemas.openxmlformats.org/officeDocument/2006/relationships/image" Target="../media/image196.png" /><Relationship Id="rId5" Type="http://schemas.openxmlformats.org/officeDocument/2006/relationships/image" Target="../media/image329.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2.xml" /><Relationship Id="rId3" Type="http://schemas.openxmlformats.org/officeDocument/2006/relationships/image" Target="../media/image182.png" /><Relationship Id="rId4" Type="http://schemas.openxmlformats.org/officeDocument/2006/relationships/image" Target="../media/image330.png" /><Relationship Id="rId5" Type="http://schemas.openxmlformats.org/officeDocument/2006/relationships/image" Target="../media/image165.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3.xml" /><Relationship Id="rId3" Type="http://schemas.openxmlformats.org/officeDocument/2006/relationships/image" Target="../media/image184.png" /><Relationship Id="rId4" Type="http://schemas.openxmlformats.org/officeDocument/2006/relationships/image" Target="../media/image331.png" /><Relationship Id="rId5" Type="http://schemas.openxmlformats.org/officeDocument/2006/relationships/image" Target="../media/image332.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4.xml" /><Relationship Id="rId3" Type="http://schemas.openxmlformats.org/officeDocument/2006/relationships/image" Target="../media/image183.png" /><Relationship Id="rId4" Type="http://schemas.openxmlformats.org/officeDocument/2006/relationships/image" Target="../media/image333.png" /><Relationship Id="rId5" Type="http://schemas.openxmlformats.org/officeDocument/2006/relationships/image" Target="../media/image334.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5.xml" /><Relationship Id="rId3" Type="http://schemas.openxmlformats.org/officeDocument/2006/relationships/image" Target="../media/image185.png" /><Relationship Id="rId4" Type="http://schemas.openxmlformats.org/officeDocument/2006/relationships/image" Target="../media/image335.png" /><Relationship Id="rId5" Type="http://schemas.openxmlformats.org/officeDocument/2006/relationships/image" Target="../media/image33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1.png" /><Relationship Id="rId3" Type="http://schemas.openxmlformats.org/officeDocument/2006/relationships/image" Target="../media/image42.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6.xml" /><Relationship Id="rId3" Type="http://schemas.openxmlformats.org/officeDocument/2006/relationships/image" Target="../media/image208.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7.xml" /><Relationship Id="rId3" Type="http://schemas.openxmlformats.org/officeDocument/2006/relationships/image" Target="../media/image230.png" /><Relationship Id="rId4" Type="http://schemas.openxmlformats.org/officeDocument/2006/relationships/image" Target="../media/image337.png" /><Relationship Id="rId5" Type="http://schemas.openxmlformats.org/officeDocument/2006/relationships/image" Target="../media/image338.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8.xml" /><Relationship Id="rId3" Type="http://schemas.openxmlformats.org/officeDocument/2006/relationships/image" Target="../media/image231.png" /><Relationship Id="rId4" Type="http://schemas.openxmlformats.org/officeDocument/2006/relationships/image" Target="../media/image339.png" /><Relationship Id="rId5" Type="http://schemas.openxmlformats.org/officeDocument/2006/relationships/image" Target="../media/image340.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9.xml" /><Relationship Id="rId3" Type="http://schemas.openxmlformats.org/officeDocument/2006/relationships/image" Target="../media/image233.png" /><Relationship Id="rId4" Type="http://schemas.openxmlformats.org/officeDocument/2006/relationships/image" Target="../media/image341.png" /><Relationship Id="rId5" Type="http://schemas.openxmlformats.org/officeDocument/2006/relationships/image" Target="../media/image342.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0.xml" /><Relationship Id="rId3" Type="http://schemas.openxmlformats.org/officeDocument/2006/relationships/image" Target="../media/image232.png" /><Relationship Id="rId4" Type="http://schemas.openxmlformats.org/officeDocument/2006/relationships/image" Target="../media/image343.png" /><Relationship Id="rId5" Type="http://schemas.openxmlformats.org/officeDocument/2006/relationships/image" Target="../media/image344.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1.xml" /><Relationship Id="rId3" Type="http://schemas.openxmlformats.org/officeDocument/2006/relationships/image" Target="../media/image234.png" /><Relationship Id="rId4" Type="http://schemas.openxmlformats.org/officeDocument/2006/relationships/image" Target="../media/image345.png" /><Relationship Id="rId5" Type="http://schemas.openxmlformats.org/officeDocument/2006/relationships/image" Target="../media/image346.pn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2.xml" /><Relationship Id="rId3" Type="http://schemas.openxmlformats.org/officeDocument/2006/relationships/image" Target="../media/image280.png" /><Relationship Id="rId4" Type="http://schemas.openxmlformats.org/officeDocument/2006/relationships/image" Target="../media/image301.png" /><Relationship Id="rId5" Type="http://schemas.openxmlformats.org/officeDocument/2006/relationships/image" Target="../media/image347.pn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3.xml" /><Relationship Id="rId3" Type="http://schemas.openxmlformats.org/officeDocument/2006/relationships/image" Target="../media/image286.png" /><Relationship Id="rId4" Type="http://schemas.openxmlformats.org/officeDocument/2006/relationships/image" Target="../media/image348.png" /><Relationship Id="rId5" Type="http://schemas.openxmlformats.org/officeDocument/2006/relationships/image" Target="../media/image274.pn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4.xml" /><Relationship Id="rId3" Type="http://schemas.openxmlformats.org/officeDocument/2006/relationships/image" Target="../media/image288.png" /><Relationship Id="rId4" Type="http://schemas.openxmlformats.org/officeDocument/2006/relationships/image" Target="../media/image349.png" /><Relationship Id="rId5" Type="http://schemas.openxmlformats.org/officeDocument/2006/relationships/image" Target="../media/image350.pn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5.xml" /><Relationship Id="rId3" Type="http://schemas.openxmlformats.org/officeDocument/2006/relationships/image" Target="../media/image287.png" /><Relationship Id="rId4" Type="http://schemas.openxmlformats.org/officeDocument/2006/relationships/image" Target="../media/image351.png" /><Relationship Id="rId5" Type="http://schemas.openxmlformats.org/officeDocument/2006/relationships/image" Target="../media/image35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3.png" /><Relationship Id="rId3" Type="http://schemas.openxmlformats.org/officeDocument/2006/relationships/image" Target="../media/image44.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6.xml" /><Relationship Id="rId3" Type="http://schemas.openxmlformats.org/officeDocument/2006/relationships/image" Target="../media/image287.png" /><Relationship Id="rId4" Type="http://schemas.openxmlformats.org/officeDocument/2006/relationships/image" Target="../media/image353.png" /><Relationship Id="rId5" Type="http://schemas.openxmlformats.org/officeDocument/2006/relationships/image" Target="../media/image354.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5.png" /><Relationship Id="rId3" Type="http://schemas.openxmlformats.org/officeDocument/2006/relationships/image" Target="../media/image46.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47.png" /><Relationship Id="rId3" Type="http://schemas.openxmlformats.org/officeDocument/2006/relationships/image" Target="../media/image48.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9.png" /><Relationship Id="rId3" Type="http://schemas.openxmlformats.org/officeDocument/2006/relationships/image" Target="../media/image50.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1.png" /><Relationship Id="rId3" Type="http://schemas.openxmlformats.org/officeDocument/2006/relationships/image" Target="../media/image52.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3.png" /><Relationship Id="rId3" Type="http://schemas.openxmlformats.org/officeDocument/2006/relationships/image" Target="../media/image54.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5.png" /><Relationship Id="rId3" Type="http://schemas.openxmlformats.org/officeDocument/2006/relationships/image" Target="../media/image5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57.png" /><Relationship Id="rId3" Type="http://schemas.openxmlformats.org/officeDocument/2006/relationships/image" Target="../media/image58.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0.png" /><Relationship Id="rId3" Type="http://schemas.openxmlformats.org/officeDocument/2006/relationships/image" Target="../media/image6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4.png" /><Relationship Id="rId3" Type="http://schemas.openxmlformats.org/officeDocument/2006/relationships/image" Target="../media/image6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7.png" /><Relationship Id="rId3" Type="http://schemas.openxmlformats.org/officeDocument/2006/relationships/image" Target="../media/image68.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9.png" /><Relationship Id="rId3" Type="http://schemas.openxmlformats.org/officeDocument/2006/relationships/image" Target="../media/image70.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1.png" /><Relationship Id="rId3" Type="http://schemas.openxmlformats.org/officeDocument/2006/relationships/image" Target="../media/image72.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3.png" /><Relationship Id="rId3" Type="http://schemas.openxmlformats.org/officeDocument/2006/relationships/image" Target="../media/image74.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5.png" /><Relationship Id="rId3" Type="http://schemas.openxmlformats.org/officeDocument/2006/relationships/image" Target="../media/image76.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7.png" /><Relationship Id="rId3" Type="http://schemas.openxmlformats.org/officeDocument/2006/relationships/image" Target="../media/image78.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0.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1.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xml" /><Relationship Id="rId3" Type="http://schemas.openxmlformats.org/officeDocument/2006/relationships/image" Target="../media/image82.png" /><Relationship Id="rId4" Type="http://schemas.openxmlformats.org/officeDocument/2006/relationships/image" Target="../media/image83.png" /><Relationship Id="rId5" Type="http://schemas.openxmlformats.org/officeDocument/2006/relationships/image" Target="../media/image8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xml" /><Relationship Id="rId3" Type="http://schemas.openxmlformats.org/officeDocument/2006/relationships/image" Target="../media/image85.png" /><Relationship Id="rId4" Type="http://schemas.openxmlformats.org/officeDocument/2006/relationships/image" Target="../media/image8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88.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89.png" /><Relationship Id="rId3" Type="http://schemas.openxmlformats.org/officeDocument/2006/relationships/image" Target="../media/image9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91.png" /><Relationship Id="rId3" Type="http://schemas.openxmlformats.org/officeDocument/2006/relationships/image" Target="../media/image92.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93.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xml" /><Relationship Id="rId3" Type="http://schemas.openxmlformats.org/officeDocument/2006/relationships/image" Target="../media/image94.png" /><Relationship Id="rId4" Type="http://schemas.openxmlformats.org/officeDocument/2006/relationships/image" Target="../media/image95.png" /><Relationship Id="rId5" Type="http://schemas.openxmlformats.org/officeDocument/2006/relationships/image" Target="../media/image96.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xml" /><Relationship Id="rId3" Type="http://schemas.openxmlformats.org/officeDocument/2006/relationships/image" Target="../media/image97.png" /><Relationship Id="rId4" Type="http://schemas.openxmlformats.org/officeDocument/2006/relationships/image" Target="../media/image98.png" /><Relationship Id="rId5" Type="http://schemas.openxmlformats.org/officeDocument/2006/relationships/image" Target="../media/image99.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1.png" /><Relationship Id="rId3" Type="http://schemas.openxmlformats.org/officeDocument/2006/relationships/image" Target="../media/image102.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3.png" /><Relationship Id="rId3" Type="http://schemas.openxmlformats.org/officeDocument/2006/relationships/image" Target="../media/image104.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5.png" /><Relationship Id="rId3" Type="http://schemas.openxmlformats.org/officeDocument/2006/relationships/image" Target="../media/image106.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7.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xml" /><Relationship Id="rId3" Type="http://schemas.openxmlformats.org/officeDocument/2006/relationships/image" Target="../media/image108.png" /><Relationship Id="rId4" Type="http://schemas.openxmlformats.org/officeDocument/2006/relationships/image" Target="../media/image109.png" /><Relationship Id="rId5" Type="http://schemas.openxmlformats.org/officeDocument/2006/relationships/image" Target="../media/image95.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6.xml" /><Relationship Id="rId3" Type="http://schemas.openxmlformats.org/officeDocument/2006/relationships/image" Target="../media/image110.png" /><Relationship Id="rId4" Type="http://schemas.openxmlformats.org/officeDocument/2006/relationships/image" Target="../media/image98.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1.png" /><Relationship Id="rId3" Type="http://schemas.openxmlformats.org/officeDocument/2006/relationships/image" Target="../media/image112.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13.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4.png" /><Relationship Id="rId3" Type="http://schemas.openxmlformats.org/officeDocument/2006/relationships/image" Target="../media/image115.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17.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19.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20.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2.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3.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24.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5.png" /><Relationship Id="rId3" Type="http://schemas.openxmlformats.org/officeDocument/2006/relationships/image" Target="../media/image12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7.png" /><Relationship Id="rId3" Type="http://schemas.openxmlformats.org/officeDocument/2006/relationships/image" Target="../media/image128.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9.png" /><Relationship Id="rId3" Type="http://schemas.openxmlformats.org/officeDocument/2006/relationships/image" Target="../media/image130.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2.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3.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7.xml" /><Relationship Id="rId3" Type="http://schemas.openxmlformats.org/officeDocument/2006/relationships/image" Target="../media/image134.png" /><Relationship Id="rId4" Type="http://schemas.openxmlformats.org/officeDocument/2006/relationships/image" Target="../media/image135.png" /><Relationship Id="rId5" Type="http://schemas.openxmlformats.org/officeDocument/2006/relationships/image" Target="../media/image136.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8.xml" /><Relationship Id="rId3" Type="http://schemas.openxmlformats.org/officeDocument/2006/relationships/image" Target="../media/image137.png" /><Relationship Id="rId4" Type="http://schemas.openxmlformats.org/officeDocument/2006/relationships/image" Target="../media/image138.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39.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0.png" /><Relationship Id="rId3" Type="http://schemas.openxmlformats.org/officeDocument/2006/relationships/image" Target="../media/image14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2.png" /><Relationship Id="rId3" Type="http://schemas.openxmlformats.org/officeDocument/2006/relationships/image" Target="../media/image143.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4.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9.xml" /><Relationship Id="rId3" Type="http://schemas.openxmlformats.org/officeDocument/2006/relationships/image" Target="../media/image141.png" /><Relationship Id="rId4" Type="http://schemas.openxmlformats.org/officeDocument/2006/relationships/image" Target="../media/image140.png" /><Relationship Id="rId5" Type="http://schemas.openxmlformats.org/officeDocument/2006/relationships/image" Target="../media/image145.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0.xml" /><Relationship Id="rId3" Type="http://schemas.openxmlformats.org/officeDocument/2006/relationships/image" Target="../media/image146.png" /><Relationship Id="rId4" Type="http://schemas.openxmlformats.org/officeDocument/2006/relationships/image" Target="../media/image147.png" /><Relationship Id="rId5" Type="http://schemas.openxmlformats.org/officeDocument/2006/relationships/image" Target="../media/image148.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9.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6.png" /><Relationship Id="rId3" Type="http://schemas.openxmlformats.org/officeDocument/2006/relationships/image" Target="../media/image150.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1.png" /><Relationship Id="rId3" Type="http://schemas.openxmlformats.org/officeDocument/2006/relationships/image" Target="../media/image152.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3.png" /><Relationship Id="rId3" Type="http://schemas.openxmlformats.org/officeDocument/2006/relationships/image" Target="../media/image154.png"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Route de Lorquin, 57830 Heming</a:t>
            </a:r>
            <a:endParaRPr lang="fr-FR"/>
          </a:p>
        </p:txBody>
      </p:sp>
      <p:sp>
        <p:nvSpPr>
          <p:cNvPr id="3" name="Espace réservé du texte 2"/>
          <p:cNvSpPr>
            <a:spLocks noGrp="1"/>
          </p:cNvSpPr>
          <p:nvPr>
            <p:ph type="body" sz="quarter" idx="11"/>
          </p:nvPr>
        </p:nvSpPr>
        <p:spPr/>
        <p:txBody>
          <a:bodyPr/>
          <a:lstStyle/>
          <a:p>
            <a:r>
              <a:rPr lang="fr-FR"/>
              <a:t>EQIOM</a:t>
            </a: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0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p:nvPr/>
        </p:nvPicPr>
        <p:blipFill>
          <a:blip r:embed="rId3"/>
          <a:stretch>
            <a:fillRect/>
          </a:stretch>
        </p:blipFill>
        <p:spPr>
          <a:xfrm>
            <a:off x="2302210" y="1333500"/>
            <a:ext cx="4539580" cy="247650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R+2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12"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1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RdC</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087688" y="2002048"/>
            <a:ext cx="2968625" cy="1715667"/>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Niveaux « hauts »</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4"/>
          <p:cNvPicPr>
            <a:picLocks noGrp="1"/>
          </p:cNvPicPr>
          <p:nvPr>
            <p:ph sz="quarter" idx="10"/>
          </p:nvPr>
        </p:nvPicPr>
        <p:blipFill>
          <a:blip r:embed="rId2"/>
          <a:stretch>
            <a:fillRect/>
          </a:stretch>
        </p:blipFill>
        <p:spPr>
          <a:xfrm>
            <a:off x="4645025" y="1562344"/>
            <a:ext cx="4289425" cy="2523637"/>
          </a:xfrm>
          <a:prstGeom prst="rect">
            <a:avLst/>
          </a:prstGeom>
          <a:noFill/>
          <a:ln w="0">
            <a:noFill/>
          </a:ln>
        </p:spPr>
      </p:pic>
      <p:pic>
        <p:nvPicPr>
          <p:cNvPr id="16" name="Picture 117"/>
          <p:cNvPicPr>
            <a:picLocks noGrp="1"/>
          </p:cNvPicPr>
          <p:nvPr>
            <p:ph sz="quarter" idx="10"/>
          </p:nvPr>
        </p:nvPicPr>
        <p:blipFill>
          <a:blip r:embed="rId3"/>
          <a:stretch>
            <a:fillRect/>
          </a:stretch>
        </p:blipFill>
        <p:spPr>
          <a:xfrm>
            <a:off x="138113" y="1562344"/>
            <a:ext cx="4289425" cy="252363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4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5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R+1 bureaux administratifs</a:t>
            </a:r>
          </a:p>
        </p:txBody>
      </p:sp>
      <p:pic>
        <p:nvPicPr>
          <p:cNvPr id="6"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8"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81964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6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6"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7"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6124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7"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7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Carrière</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58285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8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16"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8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413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5"/>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R+2 bureaux administratifs</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7441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2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71"/>
          <p:cNvPicPr>
            <a:picLocks noGrp="1"/>
          </p:cNvPicPr>
          <p:nvPr>
            <p:ph sz="quarter" idx="10"/>
          </p:nvPr>
        </p:nvPicPr>
        <p:blipFill>
          <a:blip r:embed="rId3"/>
          <a:stretch>
            <a:fillRect/>
          </a:stretch>
        </p:blipFill>
        <p:spPr>
          <a:xfrm>
            <a:off x="3087688" y="1997517"/>
            <a:ext cx="2968625" cy="1724729"/>
          </a:xfrm>
          <a:prstGeom prst="rect">
            <a:avLst/>
          </a:prstGeom>
          <a:noFill/>
          <a:ln w="0">
            <a:noFill/>
          </a:ln>
        </p:spPr>
      </p:pic>
      <p:pic>
        <p:nvPicPr>
          <p:cNvPr id="13" name="Picture 167"/>
          <p:cNvPicPr>
            <a:picLocks noGrp="1"/>
          </p:cNvPicPr>
          <p:nvPr>
            <p:ph sz="quarter" idx="10"/>
          </p:nvPr>
        </p:nvPicPr>
        <p:blipFill>
          <a:blip r:embed="rId4"/>
          <a:stretch>
            <a:fillRect/>
          </a:stretch>
        </p:blipFill>
        <p:spPr>
          <a:xfrm>
            <a:off x="31750" y="2006531"/>
            <a:ext cx="2968625" cy="170670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2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2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6">
            <a:extLst>
              <a:ext uri="{FF2B5EF4-FFF2-40B4-BE49-F238E27FC236}">
                <a16:creationId xmlns:a16="http://schemas.microsoft.com/office/drawing/2014/main" id="{00000000-0008-0000-0000-000066000000}"/>
              </a:ext>
            </a:extLst>
          </p:cNvPr>
          <p:cNvPicPr>
            <a:picLocks noGrp="1"/>
          </p:cNvPicPr>
          <p:nvPr>
            <p:ph idx="1"/>
          </p:nvPr>
        </p:nvPicPr>
        <p:blipFill>
          <a:blip r:embed="rId3"/>
          <a:stretch>
            <a:fillRect/>
          </a:stretch>
        </p:blipFill>
        <p:spPr>
          <a:xfrm>
            <a:off x="2072351" y="1408682"/>
            <a:ext cx="4772286"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2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2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20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2"/>
          <a:stretch>
            <a:fillRect/>
          </a:stretch>
        </p:blipFill>
        <p:spPr>
          <a:xfrm>
            <a:off x="4645025" y="1584662"/>
            <a:ext cx="4289425" cy="2479002"/>
          </a:xfrm>
          <a:prstGeom prst="rect">
            <a:avLst/>
          </a:prstGeom>
          <a:noFill/>
          <a:ln w="0">
            <a:noFill/>
          </a:ln>
        </p:spPr>
      </p:pic>
      <p:pic>
        <p:nvPicPr>
          <p:cNvPr id="1026" name="Picture 2"/>
          <p:cNvPicPr>
            <a:picLocks noGrp="1" noChangeAspect="1" noChangeArrowheads="1"/>
          </p:cNvPicPr>
          <p:nvPr>
            <p:ph sz="quarter" idx="10"/>
          </p:nvPr>
        </p:nvPicPr>
        <p:blipFill>
          <a:blip r:embed="rId3"/>
          <a:stretch>
            <a:fillRect/>
          </a:stretch>
        </p:blipFill>
        <p:spPr bwMode="auto">
          <a:xfrm>
            <a:off x="179512" y="1563638"/>
            <a:ext cx="4252862" cy="2520280"/>
          </a:xfrm>
          <a:prstGeom prst="rect">
            <a:avLst/>
          </a:prstGeom>
          <a:noFill/>
          <a:ln w="9525">
            <a:noFill/>
            <a:miter lim="800000"/>
          </a:ln>
        </p:spPr>
      </p:pic>
      <p:sp>
        <p:nvSpPr>
          <p:cNvPr id="10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20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2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2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2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9666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2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2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2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2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2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2"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2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2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2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2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6"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7"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2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81557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2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69432810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0113451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3334894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70866641"/>
      </p:ext>
    </p:extLst>
  </p:cSld>
  <p:clrMapOvr>
    <a:masterClrMapping/>
  </p:clrMapOvr>
  <p:transition/>
  <p:timing/>
</p:sld>
</file>

<file path=ppt/slides/slide2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12915718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4641889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56798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68850415"/>
      </p:ext>
    </p:extLst>
  </p:cSld>
  <p:clrMapOvr>
    <a:masterClrMapping/>
  </p:clrMapOvr>
  <p:transition/>
  <p:timing/>
</p:sld>
</file>

<file path=ppt/slides/slide2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1669768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2873005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59174033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62642439"/>
      </p:ext>
    </p:extLst>
  </p:cSld>
  <p:clrMapOvr>
    <a:masterClrMapping/>
  </p:clrMapOvr>
  <p:transition/>
  <p:timing/>
</p:sld>
</file>

<file path=ppt/slides/slide2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3637487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8447388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5674265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79888663"/>
      </p:ext>
    </p:extLst>
  </p:cSld>
  <p:clrMapOvr>
    <a:masterClrMapping/>
  </p:clrMapOvr>
  <p:transition/>
  <p:timing/>
</p:sld>
</file>

<file path=ppt/slides/slide22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4611941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5470373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42695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07948734"/>
      </p:ext>
    </p:extLst>
  </p:cSld>
  <p:clrMapOvr>
    <a:masterClrMapping/>
  </p:clrMapOvr>
  <p:transition/>
  <p:timing/>
</p:sld>
</file>

<file path=ppt/slides/slide2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33591973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51192332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69902141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28345642"/>
      </p:ext>
    </p:extLst>
  </p:cSld>
  <p:clrMapOvr>
    <a:masterClrMapping/>
  </p:clrMapOvr>
  <p:transition/>
  <p:timing/>
</p:sld>
</file>

<file path=ppt/slides/slide2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961156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66344874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1318098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19287337"/>
      </p:ext>
    </p:extLst>
  </p:cSld>
  <p:clrMapOvr>
    <a:masterClrMapping/>
  </p:clrMapOvr>
  <p:transition/>
  <p:timing/>
</p:sld>
</file>

<file path=ppt/slides/slide2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43744355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288515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9041447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8716223"/>
      </p:ext>
    </p:extLst>
  </p:cSld>
  <p:clrMapOvr>
    <a:masterClrMapping/>
  </p:clrMapOvr>
  <p:transition/>
  <p:timing/>
</p:sld>
</file>

<file path=ppt/slides/slide22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1875735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4273110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0772501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04348133"/>
      </p:ext>
    </p:extLst>
  </p:cSld>
  <p:clrMapOvr>
    <a:masterClrMapping/>
  </p:clrMapOvr>
  <p:transition/>
  <p:timing/>
</p:sld>
</file>

<file path=ppt/slides/slide2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0143197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93264971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8742252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23694956"/>
      </p:ext>
    </p:extLst>
  </p:cSld>
  <p:clrMapOvr>
    <a:masterClrMapping/>
  </p:clrMapOvr>
  <p:transition/>
  <p:timing/>
</p:sld>
</file>

<file path=ppt/slides/slide2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4394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Altitude des différents niveaux</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nvGrpSpPr>
          <p:cNvPr id="53" name="Groupe 52">
            <a:extLst>
              <a:ext uri="{FF2B5EF4-FFF2-40B4-BE49-F238E27FC236}">
                <a16:creationId xmlns:a16="http://schemas.microsoft.com/office/drawing/2014/main" id="{6CE117B9-7B46-4302-B699-A8F63CF04DF3}"/>
              </a:ext>
            </a:extLst>
          </p:cNvPr>
          <p:cNvGrpSpPr/>
          <p:nvPr/>
        </p:nvGrpSpPr>
        <p:grpSpPr>
          <a:xfrm>
            <a:off x="971600" y="1131750"/>
            <a:ext cx="5523021" cy="2880000"/>
            <a:chOff x="971600" y="1131750"/>
            <a:chExt cx="5523021" cy="2880000"/>
          </a:xfrm>
        </p:grpSpPr>
        <p:grpSp>
          <p:nvGrpSpPr>
            <p:cNvPr id="10" name="Groupe 9">
              <a:extLst>
                <a:ext uri="{FF2B5EF4-FFF2-40B4-BE49-F238E27FC236}">
                  <a16:creationId xmlns:a16="http://schemas.microsoft.com/office/drawing/2014/main" id="{7B9B9221-B9A3-461C-A388-246023CB3278}"/>
                </a:ext>
              </a:extLst>
            </p:cNvPr>
            <p:cNvGrpSpPr/>
            <p:nvPr/>
          </p:nvGrpSpPr>
          <p:grpSpPr>
            <a:xfrm>
              <a:off x="971600" y="1131750"/>
              <a:ext cx="5523021" cy="2880000"/>
              <a:chOff x="971600" y="1131750"/>
              <a:chExt cx="5523021" cy="2880000"/>
            </a:xfrm>
          </p:grpSpPr>
          <p:pic>
            <p:nvPicPr>
              <p:cNvPr id="18" name="Picture 111">
                <a:extLst>
                  <a:ext uri="{FF2B5EF4-FFF2-40B4-BE49-F238E27FC236}">
                    <a16:creationId xmlns:a16="http://schemas.microsoft.com/office/drawing/2014/main" id="{00000000-0008-0000-0000-00007E000000}"/>
                  </a:ext>
                </a:extLst>
              </p:cNvPr>
              <p:cNvPicPr>
                <a:picLocks noChangeAspect="1"/>
              </p:cNvPicPr>
              <p:nvPr/>
            </p:nvPicPr>
            <p:blipFill>
              <a:blip r:embed="rId3"/>
              <a:stretch>
                <a:fillRect/>
              </a:stretch>
            </p:blipFill>
            <p:spPr>
              <a:xfrm>
                <a:off x="971600" y="1131750"/>
                <a:ext cx="5523021" cy="2880000"/>
              </a:xfrm>
              <a:prstGeom prst="rect">
                <a:avLst/>
              </a:prstGeom>
              <a:noFill/>
              <a:ln w="0">
                <a:noFill/>
              </a:ln>
            </p:spPr>
          </p:pic>
          <p:grpSp>
            <p:nvGrpSpPr>
              <p:cNvPr id="9" name="Groupe 8">
                <a:extLst>
                  <a:ext uri="{FF2B5EF4-FFF2-40B4-BE49-F238E27FC236}">
                    <a16:creationId xmlns:a16="http://schemas.microsoft.com/office/drawing/2014/main" id="{F9F7CEA2-4B12-423C-9266-EF1FAD1BF099}"/>
                  </a:ext>
                </a:extLst>
              </p:cNvPr>
              <p:cNvGrpSpPr/>
              <p:nvPr/>
            </p:nvGrpSpPr>
            <p:grpSpPr>
              <a:xfrm>
                <a:off x="1763688" y="2115505"/>
                <a:ext cx="3816424" cy="994715"/>
                <a:chOff x="1763688" y="2115505"/>
                <a:chExt cx="3816424" cy="994715"/>
              </a:xfrm>
            </p:grpSpPr>
            <p:sp>
              <p:nvSpPr>
                <p:cNvPr id="8" name="Ellipse 7">
                  <a:extLst>
                    <a:ext uri="{FF2B5EF4-FFF2-40B4-BE49-F238E27FC236}">
                      <a16:creationId xmlns:a16="http://schemas.microsoft.com/office/drawing/2014/main" id="{ACF16671-F673-4D06-9F44-29B80C6D3A10}"/>
                    </a:ext>
                  </a:extLst>
                </p:cNvPr>
                <p:cNvSpPr/>
                <p:nvPr/>
              </p:nvSpPr>
              <p:spPr>
                <a:xfrm>
                  <a:off x="1763688" y="271576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2" name="Ellipse 21">
                  <a:extLst>
                    <a:ext uri="{FF2B5EF4-FFF2-40B4-BE49-F238E27FC236}">
                      <a16:creationId xmlns:a16="http://schemas.microsoft.com/office/drawing/2014/main" id="{BC53513A-21B0-46B1-93D1-EDC8FBD7B841}"/>
                    </a:ext>
                  </a:extLst>
                </p:cNvPr>
                <p:cNvSpPr/>
                <p:nvPr/>
              </p:nvSpPr>
              <p:spPr>
                <a:xfrm>
                  <a:off x="2150944" y="2571750"/>
                  <a:ext cx="279648" cy="440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5" name="Ellipse 24">
                  <a:extLst>
                    <a:ext uri="{FF2B5EF4-FFF2-40B4-BE49-F238E27FC236}">
                      <a16:creationId xmlns:a16="http://schemas.microsoft.com/office/drawing/2014/main" id="{4AA29697-4EFD-4ADB-B8CD-821E522F1690}"/>
                    </a:ext>
                  </a:extLst>
                </p:cNvPr>
                <p:cNvSpPr/>
                <p:nvPr/>
              </p:nvSpPr>
              <p:spPr>
                <a:xfrm>
                  <a:off x="2757653" y="282377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6" name="Ellipse 25">
                  <a:extLst>
                    <a:ext uri="{FF2B5EF4-FFF2-40B4-BE49-F238E27FC236}">
                      <a16:creationId xmlns:a16="http://schemas.microsoft.com/office/drawing/2014/main" id="{911B0BC9-D015-4C86-BD9F-DFF760ED04A4}"/>
                    </a:ext>
                  </a:extLst>
                </p:cNvPr>
                <p:cNvSpPr/>
                <p:nvPr/>
              </p:nvSpPr>
              <p:spPr>
                <a:xfrm>
                  <a:off x="2905622" y="268395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7" name="Ellipse 26">
                  <a:extLst>
                    <a:ext uri="{FF2B5EF4-FFF2-40B4-BE49-F238E27FC236}">
                      <a16:creationId xmlns:a16="http://schemas.microsoft.com/office/drawing/2014/main" id="{FCE7E122-46FD-4E18-BBCD-6DBC2BCD6AE3}"/>
                    </a:ext>
                  </a:extLst>
                </p:cNvPr>
                <p:cNvSpPr/>
                <p:nvPr/>
              </p:nvSpPr>
              <p:spPr>
                <a:xfrm>
                  <a:off x="5364088" y="28941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8" name="Ellipse 27">
                  <a:extLst>
                    <a:ext uri="{FF2B5EF4-FFF2-40B4-BE49-F238E27FC236}">
                      <a16:creationId xmlns:a16="http://schemas.microsoft.com/office/drawing/2014/main" id="{325AC7BE-9109-459E-AF75-0634EC384D7E}"/>
                    </a:ext>
                  </a:extLst>
                </p:cNvPr>
                <p:cNvSpPr/>
                <p:nvPr/>
              </p:nvSpPr>
              <p:spPr>
                <a:xfrm>
                  <a:off x="5148064" y="227752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9" name="Ellipse 28">
                  <a:extLst>
                    <a:ext uri="{FF2B5EF4-FFF2-40B4-BE49-F238E27FC236}">
                      <a16:creationId xmlns:a16="http://schemas.microsoft.com/office/drawing/2014/main" id="{713B0C79-5176-4C46-8AF7-06255CF50C67}"/>
                    </a:ext>
                  </a:extLst>
                </p:cNvPr>
                <p:cNvSpPr/>
                <p:nvPr/>
              </p:nvSpPr>
              <p:spPr>
                <a:xfrm>
                  <a:off x="3347864" y="2115505"/>
                  <a:ext cx="720080" cy="324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sp>
          <p:nvSpPr>
            <p:cNvPr id="32" name="Titre 1">
              <a:extLst>
                <a:ext uri="{FF2B5EF4-FFF2-40B4-BE49-F238E27FC236}">
                  <a16:creationId xmlns:a16="http://schemas.microsoft.com/office/drawing/2014/main" id="{E7203383-1424-4BD8-AFFE-36153EE48C06}"/>
                </a:ext>
              </a:extLst>
            </p:cNvPr>
            <p:cNvSpPr txBox="1"/>
            <p:nvPr/>
          </p:nvSpPr>
          <p:spPr bwMode="auto">
            <a:xfrm>
              <a:off x="1584979" y="28941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A</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3" name="Titre 1">
              <a:extLst>
                <a:ext uri="{FF2B5EF4-FFF2-40B4-BE49-F238E27FC236}">
                  <a16:creationId xmlns:a16="http://schemas.microsoft.com/office/drawing/2014/main" id="{B53C0424-9465-42A9-87CC-7ED193875232}"/>
                </a:ext>
              </a:extLst>
            </p:cNvPr>
            <p:cNvSpPr txBox="1"/>
            <p:nvPr/>
          </p:nvSpPr>
          <p:spPr bwMode="auto">
            <a:xfrm>
              <a:off x="2099832" y="29748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B</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5" name="Titre 1">
              <a:extLst>
                <a:ext uri="{FF2B5EF4-FFF2-40B4-BE49-F238E27FC236}">
                  <a16:creationId xmlns:a16="http://schemas.microsoft.com/office/drawing/2014/main" id="{31F42E43-0782-4DA6-AEDA-BFAD27B7C991}"/>
                </a:ext>
              </a:extLst>
            </p:cNvPr>
            <p:cNvSpPr txBox="1"/>
            <p:nvPr/>
          </p:nvSpPr>
          <p:spPr bwMode="auto">
            <a:xfrm>
              <a:off x="2713211" y="298088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C</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6" name="Titre 1">
              <a:extLst>
                <a:ext uri="{FF2B5EF4-FFF2-40B4-BE49-F238E27FC236}">
                  <a16:creationId xmlns:a16="http://schemas.microsoft.com/office/drawing/2014/main" id="{B110589D-7218-431C-B489-7DE14D582B43}"/>
                </a:ext>
              </a:extLst>
            </p:cNvPr>
            <p:cNvSpPr txBox="1"/>
            <p:nvPr/>
          </p:nvSpPr>
          <p:spPr bwMode="auto">
            <a:xfrm>
              <a:off x="2954544" y="2384607"/>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D</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7" name="Titre 1">
              <a:extLst>
                <a:ext uri="{FF2B5EF4-FFF2-40B4-BE49-F238E27FC236}">
                  <a16:creationId xmlns:a16="http://schemas.microsoft.com/office/drawing/2014/main" id="{01FDA320-BAA7-4659-A736-6EEA95192E2C}"/>
                </a:ext>
              </a:extLst>
            </p:cNvPr>
            <p:cNvSpPr txBox="1"/>
            <p:nvPr/>
          </p:nvSpPr>
          <p:spPr bwMode="auto">
            <a:xfrm>
              <a:off x="5287125" y="3064518"/>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E</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8" name="Titre 1">
              <a:extLst>
                <a:ext uri="{FF2B5EF4-FFF2-40B4-BE49-F238E27FC236}">
                  <a16:creationId xmlns:a16="http://schemas.microsoft.com/office/drawing/2014/main" id="{680AE602-2079-4C94-BF48-957C649EBF83}"/>
                </a:ext>
              </a:extLst>
            </p:cNvPr>
            <p:cNvSpPr txBox="1"/>
            <p:nvPr/>
          </p:nvSpPr>
          <p:spPr bwMode="auto">
            <a:xfrm>
              <a:off x="5287125" y="199266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F</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9" name="Titre 1">
              <a:extLst>
                <a:ext uri="{FF2B5EF4-FFF2-40B4-BE49-F238E27FC236}">
                  <a16:creationId xmlns:a16="http://schemas.microsoft.com/office/drawing/2014/main" id="{CD14B1BD-8E3B-48DC-90C4-C3802657A052}"/>
                </a:ext>
              </a:extLst>
            </p:cNvPr>
            <p:cNvSpPr txBox="1"/>
            <p:nvPr/>
          </p:nvSpPr>
          <p:spPr bwMode="auto">
            <a:xfrm>
              <a:off x="3593286" y="180803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G</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grpSp>
        <p:nvGrpSpPr>
          <p:cNvPr id="55" name="Groupe 54">
            <a:extLst>
              <a:ext uri="{FF2B5EF4-FFF2-40B4-BE49-F238E27FC236}">
                <a16:creationId xmlns:a16="http://schemas.microsoft.com/office/drawing/2014/main" id="{5813E1E9-568D-42AD-8C06-328BDF9E7CD4}"/>
              </a:ext>
            </a:extLst>
          </p:cNvPr>
          <p:cNvGrpSpPr/>
          <p:nvPr/>
        </p:nvGrpSpPr>
        <p:grpSpPr>
          <a:xfrm>
            <a:off x="7092280" y="1324303"/>
            <a:ext cx="1678135" cy="2514212"/>
            <a:chOff x="7092280" y="1324303"/>
            <a:chExt cx="1678135" cy="2514212"/>
          </a:xfrm>
        </p:grpSpPr>
        <p:grpSp>
          <p:nvGrpSpPr>
            <p:cNvPr id="52" name="Groupe 51">
              <a:extLst>
                <a:ext uri="{FF2B5EF4-FFF2-40B4-BE49-F238E27FC236}">
                  <a16:creationId xmlns:a16="http://schemas.microsoft.com/office/drawing/2014/main" id="{7E6A2E90-9FBE-468F-942E-F0760003F51C}"/>
                </a:ext>
              </a:extLst>
            </p:cNvPr>
            <p:cNvGrpSpPr/>
            <p:nvPr/>
          </p:nvGrpSpPr>
          <p:grpSpPr>
            <a:xfrm>
              <a:off x="7257316" y="1669216"/>
              <a:ext cx="1513099" cy="2169299"/>
              <a:chOff x="7524328" y="1131750"/>
              <a:chExt cx="1513099" cy="2169299"/>
            </a:xfrm>
          </p:grpSpPr>
          <p:sp>
            <p:nvSpPr>
              <p:cNvPr id="30" name="Titre 1">
                <a:extLst>
                  <a:ext uri="{FF2B5EF4-FFF2-40B4-BE49-F238E27FC236}">
                    <a16:creationId xmlns:a16="http://schemas.microsoft.com/office/drawing/2014/main" id="{B3AD956F-E1D1-4B58-947B-AA35DD2128C3}"/>
                  </a:ext>
                </a:extLst>
              </p:cNvPr>
              <p:cNvSpPr txBox="1"/>
              <p:nvPr/>
            </p:nvSpPr>
            <p:spPr bwMode="auto">
              <a:xfrm>
                <a:off x="7525259" y="113175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A</a:t>
                </a:r>
                <a:r>
                  <a:rPr lang="fr-FR" altLang="fr-FR" sz="1600">
                    <a:latin typeface="Helvetica 35 Thin" pitchFamily="34" charset="0"/>
                  </a:rPr>
                  <a:t>:23m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0" name="Titre 1">
                <a:extLst>
                  <a:ext uri="{FF2B5EF4-FFF2-40B4-BE49-F238E27FC236}">
                    <a16:creationId xmlns:a16="http://schemas.microsoft.com/office/drawing/2014/main" id="{9DE84932-F23E-440E-ADEA-D65D1CB70478}"/>
                  </a:ext>
                </a:extLst>
              </p:cNvPr>
              <p:cNvSpPr txBox="1"/>
              <p:nvPr/>
            </p:nvSpPr>
            <p:spPr bwMode="auto">
              <a:xfrm>
                <a:off x="7524328" y="1430997"/>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B</a:t>
                </a:r>
                <a:r>
                  <a:rPr lang="fr-FR" altLang="fr-FR" sz="1600">
                    <a:latin typeface="Helvetica 35 Thin" pitchFamily="34" charset="0"/>
                  </a:rPr>
                  <a:t>:6m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7" name="Titre 1">
                <a:extLst>
                  <a:ext uri="{FF2B5EF4-FFF2-40B4-BE49-F238E27FC236}">
                    <a16:creationId xmlns:a16="http://schemas.microsoft.com/office/drawing/2014/main" id="{51B4BE25-A02A-4718-8779-4EC14E7A7A1A}"/>
                  </a:ext>
                </a:extLst>
              </p:cNvPr>
              <p:cNvSpPr txBox="1"/>
              <p:nvPr/>
            </p:nvSpPr>
            <p:spPr bwMode="auto">
              <a:xfrm>
                <a:off x="7524328" y="173273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C</a:t>
                </a:r>
                <a:r>
                  <a:rPr lang="fr-FR" altLang="fr-FR" sz="1600">
                    <a:latin typeface="Helvetica 35 Thin" pitchFamily="34" charset="0"/>
                  </a:rPr>
                  <a:t>:38m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8" name="Titre 1">
                <a:extLst>
                  <a:ext uri="{FF2B5EF4-FFF2-40B4-BE49-F238E27FC236}">
                    <a16:creationId xmlns:a16="http://schemas.microsoft.com/office/drawing/2014/main" id="{25B60ACD-6C8D-49BA-9E70-10A5D6FC6801}"/>
                  </a:ext>
                </a:extLst>
              </p:cNvPr>
              <p:cNvSpPr txBox="1"/>
              <p:nvPr/>
            </p:nvSpPr>
            <p:spPr bwMode="auto">
              <a:xfrm>
                <a:off x="7524328" y="203446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D</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9" name="Titre 1">
                <a:extLst>
                  <a:ext uri="{FF2B5EF4-FFF2-40B4-BE49-F238E27FC236}">
                    <a16:creationId xmlns:a16="http://schemas.microsoft.com/office/drawing/2014/main" id="{CECDCDE6-CE87-4AE0-95DE-D75628863FB5}"/>
                  </a:ext>
                </a:extLst>
              </p:cNvPr>
              <p:cNvSpPr txBox="1"/>
              <p:nvPr/>
            </p:nvSpPr>
            <p:spPr bwMode="auto">
              <a:xfrm>
                <a:off x="7524328" y="233371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E</a:t>
                </a:r>
                <a:r>
                  <a:rPr lang="fr-FR" altLang="fr-FR" sz="1600">
                    <a:latin typeface="Helvetica 35 Thin" pitchFamily="34" charset="0"/>
                  </a:rPr>
                  <a:t>:54m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0" name="Titre 1">
                <a:extLst>
                  <a:ext uri="{FF2B5EF4-FFF2-40B4-BE49-F238E27FC236}">
                    <a16:creationId xmlns:a16="http://schemas.microsoft.com/office/drawing/2014/main" id="{CA558906-D405-48D1-BE62-B5B7E35552B6}"/>
                  </a:ext>
                </a:extLst>
              </p:cNvPr>
              <p:cNvSpPr txBox="1"/>
              <p:nvPr/>
            </p:nvSpPr>
            <p:spPr bwMode="auto">
              <a:xfrm>
                <a:off x="7524328" y="263544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F</a:t>
                </a:r>
                <a:r>
                  <a:rPr lang="fr-FR" altLang="fr-FR" sz="1600">
                    <a:latin typeface="Helvetica 35 Thin" pitchFamily="34" charset="0"/>
                  </a:rPr>
                  <a:t>:17m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1" name="Titre 1">
                <a:extLst>
                  <a:ext uri="{FF2B5EF4-FFF2-40B4-BE49-F238E27FC236}">
                    <a16:creationId xmlns:a16="http://schemas.microsoft.com/office/drawing/2014/main" id="{13715319-2005-41DF-9312-8892DA5B25C2}"/>
                  </a:ext>
                </a:extLst>
              </p:cNvPr>
              <p:cNvSpPr txBox="1"/>
              <p:nvPr/>
            </p:nvSpPr>
            <p:spPr bwMode="auto">
              <a:xfrm>
                <a:off x="7524328" y="293179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sz="1600" b="1">
                    <a:solidFill>
                      <a:srgbClr val="FF0000"/>
                    </a:solidFill>
                    <a:latin typeface="Helvetica 35 Thin" pitchFamily="34" charset="0"/>
                  </a:rPr>
                  <a:t>G</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4" name="Titre 1">
              <a:extLst>
                <a:ext uri="{FF2B5EF4-FFF2-40B4-BE49-F238E27FC236}">
                  <a16:creationId xmlns:a16="http://schemas.microsoft.com/office/drawing/2014/main" id="{8979404E-A01A-4545-94F1-32D3DD13D601}"/>
                </a:ext>
              </a:extLst>
            </p:cNvPr>
            <p:cNvSpPr txBox="1"/>
            <p:nvPr/>
          </p:nvSpPr>
          <p:spPr bwMode="auto">
            <a:xfrm>
              <a:off x="7092280" y="132430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6600"/>
                  </a:solidFill>
                  <a:latin typeface="Helvetica 35 Thin" pitchFamily="34" charset="0"/>
                </a:rPr>
                <a:t>A</a:t>
              </a:r>
              <a:r>
                <a:rPr lang="fr-FR" altLang="fr-FR" sz="1600" b="1">
                  <a:solidFill>
                    <a:srgbClr val="FF6600"/>
                  </a:solidFill>
                  <a:latin typeface="Helvetica 35 Thin" pitchFamily="34" charset="0"/>
                </a:rPr>
                <a:t>ltitude:</a:t>
              </a:r>
              <a:endParaRPr lang="fr-FR" altLang="fr-FR" i="1">
                <a:solidFill>
                  <a:srgbClr val="FF66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33992041"/>
      </p:ext>
    </p:extLst>
  </p:cSld>
  <p:clrMapOvr>
    <a:masterClrMapping/>
  </p:clrMapOvr>
  <p:transition/>
  <p:timing/>
</p:sld>
</file>

<file path=ppt/slides/slide2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481469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7621982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488747244"/>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70696403"/>
      </p:ext>
    </p:extLst>
  </p:cSld>
  <p:clrMapOvr>
    <a:masterClrMapping/>
  </p:clrMapOvr>
  <p:transition/>
  <p:timing/>
</p:sld>
</file>

<file path=ppt/slides/slide23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1788122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93747602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64876032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15034159"/>
      </p:ext>
    </p:extLst>
  </p:cSld>
  <p:clrMapOvr>
    <a:masterClrMapping/>
  </p:clrMapOvr>
  <p:transition/>
  <p:timing/>
</p:sld>
</file>

<file path=ppt/slides/slide2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9721765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7181800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119704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2532149"/>
      </p:ext>
    </p:extLst>
  </p:cSld>
  <p:clrMapOvr>
    <a:masterClrMapping/>
  </p:clrMapOvr>
  <p:transition/>
  <p:timing/>
</p:sld>
</file>

<file path=ppt/slides/slide2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3006985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6516076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7526797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76040662"/>
      </p:ext>
    </p:extLst>
  </p:cSld>
  <p:clrMapOvr>
    <a:masterClrMapping/>
  </p:clrMapOvr>
  <p:transition/>
  <p:timing/>
</p:sld>
</file>

<file path=ppt/slides/slide2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0603347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780748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480051540"/>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61149063"/>
      </p:ext>
    </p:extLst>
  </p:cSld>
  <p:clrMapOvr>
    <a:masterClrMapping/>
  </p:clrMapOvr>
  <p:transition/>
  <p:timing/>
</p:sld>
</file>

<file path=ppt/slides/slide2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4420552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9470872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224870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2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25"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6"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2376134"/>
      </p:ext>
    </p:extLst>
  </p:cSld>
  <p:clrMapOvr>
    <a:masterClrMapping/>
  </p:clrMapOvr>
  <p:transition/>
  <p:timing/>
</p:sld>
</file>

<file path=ppt/slides/slide23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64718859"/>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198736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3181802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4"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5"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22"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05541773"/>
      </p:ext>
    </p:extLst>
  </p:cSld>
  <p:clrMapOvr>
    <a:masterClrMapping/>
  </p:clrMapOvr>
  <p:transition/>
  <p:timing/>
</p:sld>
</file>

<file path=ppt/slides/slide2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55486075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40971059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3459416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8351488"/>
      </p:ext>
    </p:extLst>
  </p:cSld>
  <p:clrMapOvr>
    <a:masterClrMapping/>
  </p:clrMapOvr>
  <p:transition/>
  <p:timing/>
</p:sld>
</file>

<file path=ppt/slides/slide2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0398200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10828009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707062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13524021"/>
      </p:ext>
    </p:extLst>
  </p:cSld>
  <p:clrMapOvr>
    <a:masterClrMapping/>
  </p:clrMapOvr>
  <p:transition/>
  <p:timing/>
</p:sld>
</file>

<file path=ppt/slides/slide2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 hauts »</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33127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83166381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09776518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70616640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2"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5"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5884441"/>
      </p:ext>
    </p:extLst>
  </p:cSld>
  <p:clrMapOvr>
    <a:masterClrMapping/>
  </p:clrMapOvr>
  <p:transition/>
  <p:timing/>
</p:sld>
</file>

<file path=ppt/slides/slide2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5112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21491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3542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Carrière</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007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91794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Cimenterie EQIOM</a:t>
            </a:r>
          </a:p>
        </p:txBody>
      </p:sp>
      <p:sp>
        <p:nvSpPr>
          <p:cNvPr id="3" name="Espace réservé du texte 2"/>
          <p:cNvSpPr>
            <a:spLocks noGrp="1"/>
          </p:cNvSpPr>
          <p:nvPr>
            <p:ph type="body" sz="quarter" idx="11"/>
          </p:nvPr>
        </p:nvSpPr>
        <p:spPr/>
        <p:txBody>
          <a:bodyPr/>
          <a:lstStyle/>
          <a:p>
            <a:r>
              <a:rPr lang="fr-FR"/>
              <a:t>Route de Lorquin BP1</a:t>
            </a:r>
          </a:p>
        </p:txBody>
      </p:sp>
      <p:sp>
        <p:nvSpPr>
          <p:cNvPr id="4" name="Espace réservé du texte 3"/>
          <p:cNvSpPr>
            <a:spLocks noGrp="1"/>
          </p:cNvSpPr>
          <p:nvPr>
            <p:ph type="body" sz="quarter" idx="12"/>
          </p:nvPr>
        </p:nvSpPr>
        <p:spPr/>
        <p:txBody>
          <a:bodyPr/>
          <a:lstStyle/>
          <a:p>
            <a:r>
              <a:rPr lang="fr-FR"/>
              <a:t>57830</a:t>
            </a:r>
          </a:p>
        </p:txBody>
      </p:sp>
      <p:sp>
        <p:nvSpPr>
          <p:cNvPr id="5" name="Espace réservé du texte 4"/>
          <p:cNvSpPr>
            <a:spLocks noGrp="1"/>
          </p:cNvSpPr>
          <p:nvPr>
            <p:ph type="body" sz="quarter" idx="13"/>
          </p:nvPr>
        </p:nvSpPr>
        <p:spPr/>
        <p:txBody>
          <a:bodyPr/>
          <a:lstStyle/>
          <a:p>
            <a:r>
              <a:rPr lang="fr-FR"/>
              <a:t>Héming</a:t>
            </a:r>
          </a:p>
        </p:txBody>
      </p:sp>
      <p:sp>
        <p:nvSpPr>
          <p:cNvPr id="6" name="Espace réservé du texte 5"/>
          <p:cNvSpPr>
            <a:spLocks noGrp="1"/>
          </p:cNvSpPr>
          <p:nvPr>
            <p:ph type="body" sz="quarter" idx="14"/>
          </p:nvPr>
        </p:nvSpPr>
        <p:spPr>
          <a:xfrm>
            <a:off x="3339914" y="2171216"/>
            <a:ext cx="4280227" cy="224650"/>
          </a:xfrm>
        </p:spPr>
        <p:txBody>
          <a:bodyPr/>
          <a:lstStyle/>
          <a:p>
            <a:r>
              <a:rPr lang="fr-FR"/>
              <a:t>14/02/2019</a:t>
            </a:r>
          </a:p>
        </p:txBody>
      </p:sp>
      <p:sp>
        <p:nvSpPr>
          <p:cNvPr id="7" name="Espace réservé du texte 6"/>
          <p:cNvSpPr>
            <a:spLocks noGrp="1"/>
          </p:cNvSpPr>
          <p:nvPr>
            <p:ph type="body" sz="quarter" idx="15"/>
          </p:nvPr>
        </p:nvSpPr>
        <p:spPr/>
        <p:txBody>
          <a:bodyPr/>
          <a:lstStyle/>
          <a:p>
            <a:r>
              <a:rPr lang="fr-FR"/>
              <a:t>Jean-Baptiste ROUSSEL</a:t>
            </a:r>
          </a:p>
        </p:txBody>
      </p:sp>
      <p:sp>
        <p:nvSpPr>
          <p:cNvPr id="8" name="Espace réservé du texte 7"/>
          <p:cNvSpPr>
            <a:spLocks noGrp="1"/>
          </p:cNvSpPr>
          <p:nvPr>
            <p:ph type="body" sz="quarter" idx="16"/>
          </p:nvPr>
        </p:nvSpPr>
        <p:spPr/>
        <p:txBody>
          <a:bodyPr/>
          <a:lstStyle/>
          <a:p>
            <a:r>
              <a:rPr lang="fr-FR"/>
              <a:t>Jean-Luc TWARDY</a:t>
            </a:r>
          </a:p>
        </p:txBody>
      </p:sp>
      <p:sp>
        <p:nvSpPr>
          <p:cNvPr id="9" name="Espace réservé du texte 8"/>
          <p:cNvSpPr>
            <a:spLocks noGrp="1"/>
          </p:cNvSpPr>
          <p:nvPr>
            <p:ph type="body" sz="quarter" idx="17"/>
          </p:nvPr>
        </p:nvSpPr>
        <p:spPr/>
        <p:txBody>
          <a:bodyPr/>
          <a:lstStyle/>
          <a:p>
            <a:r>
              <a:rPr lang="fr-FR"/>
              <a:t>06 83 82 85 83	jean-luc.twardy@eqiom.com</a:t>
            </a: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80827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60359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Cimenterie EQIOM</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318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RdC</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rcRect l="3452" r="2514"/>
          <a:stretch>
            <a:fillRect/>
          </a:stretch>
        </p:blipFill>
        <p:spPr>
          <a:xfrm>
            <a:off x="4649869" y="1560315"/>
            <a:ext cx="4242611"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2"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a:t>Les mesures ont été effectué sur l’ensemble du rez-de-chaussée de tout le site la Cimenterie EQIOM, ainsi que les niveaux r+1 et r+2 des bureaux administratifs.</a:t>
            </a:r>
          </a:p>
          <a:p>
            <a:r>
              <a:rPr lang="fr-FR"/>
              <a:t>Une mesure « niveaux hauts » a été rajouté dans le but de mesurer la couverture réseau à certains point situés en altitude (allant de 6 à 54m).</a:t>
            </a:r>
          </a:p>
          <a:p>
            <a:r>
              <a:rPr lang="fr-FR"/>
              <a:t>Enfin une dernière mesure a été effectué dans la carrière située à l’extérieur du site de la cimenterie.</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4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4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6500163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29040604"/>
      </p:ext>
    </p:extLst>
  </p:cSld>
  <p:clrMapOvr>
    <a:masterClrMapping/>
  </p:clrMapOvr>
  <p:transition/>
  <p:timing/>
</p:sld>
</file>

<file path=ppt/slides/slide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4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3782491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9335324"/>
      </p:ext>
    </p:extLst>
  </p:cSld>
  <p:clrMapOvr>
    <a:masterClrMapping/>
  </p:clrMapOvr>
  <p:transition/>
  <p:timing/>
</p:sld>
</file>

<file path=ppt/slides/slide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La société EQIOM souhaite que son site de Héming soit intégralement couvert en service voix.</a:t>
            </a:r>
          </a:p>
          <a:p>
            <a:r>
              <a:rPr lang="fr-FR" smtClean="0"/>
              <a:t>Un projet de casque connecté est à l’étude au sein de la société et nécessiterait une couverture data intégrale.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198328" y="1521206"/>
            <a:ext cx="4747344" cy="2751963"/>
          </a:xfrm>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4"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6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6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4575" y="1635646"/>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R+1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7"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16"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7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7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8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391222" y="1619250"/>
            <a:ext cx="3537143" cy="2025650"/>
          </a:xfrm>
          <a:prstGeom prst="rect">
            <a:avLst/>
          </a:prstGeom>
          <a:noFill/>
          <a:ln w="0">
            <a:noFill/>
          </a:ln>
        </p:spPr>
      </p:pic>
      <p:pic>
        <p:nvPicPr>
          <p:cNvPr id="16"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p:nvPr/>
        </p:nvPicPr>
        <p:blipFill>
          <a:blip r:embed="rId3"/>
          <a:stretch>
            <a:fillRect/>
          </a:stretch>
        </p:blipFill>
        <p:spPr>
          <a:xfrm>
            <a:off x="2258543" y="1357771"/>
            <a:ext cx="4626914" cy="2427958"/>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a:cs typeface="Arial"/>
      </a:majorFont>
      <a:minorFont>
        <a:latin typeface="Helvetica 75 Bold"/>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Template>Template - Rapport LSI Client OSM BEFORE - V2</Template>
  <Company/>
  <PresentationFormat>On-screen Show (16:9)</PresentationFormat>
  <Paragraphs>868</Paragraphs>
  <Slides>240</Slides>
  <Notes>56</Notes>
  <TotalTime>337</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240</vt:i4>
      </vt:variant>
    </vt:vector>
  </HeadingPairs>
  <TitlesOfParts>
    <vt:vector baseType="lpstr" size="250">
      <vt:lpstr>Arial</vt:lpstr>
      <vt:lpstr>Helvetica 75 Bold</vt:lpstr>
      <vt:lpstr>Helvetica 75</vt:lpstr>
      <vt:lpstr>Helvetica 45 Light</vt:lpstr>
      <vt:lpstr>Calibri</vt:lpstr>
      <vt:lpstr>Wingdings</vt:lpstr>
      <vt:lpstr>Helvetica 55 Roman</vt:lpstr>
      <vt:lpstr>HelveticaNeueLT Std</vt:lpstr>
      <vt:lpstr>Helvetica 35 Thin</vt:lpstr>
      <vt:lpstr>Template - Rapport LSI Client OSM BEFORE -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Présentation PowerPoint</dc:title>
  <dc:creator>Ricardo SANCHEZ</dc:creator>
  <cp:lastModifiedBy>orange</cp:lastModifiedBy>
  <cp:revision>40</cp:revision>
  <dcterms:created xsi:type="dcterms:W3CDTF">2018-01-22T13:35:35Z</dcterms:created>
  <dcterms:modified xsi:type="dcterms:W3CDTF">2019-06-10T15:31:36Z</dcterms:modified>
</cp:coreProperties>
</file>